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4"/>
  </p:handoutMasterIdLst>
  <p:sldIdLst>
    <p:sldId id="256" r:id="rId2"/>
    <p:sldId id="423" r:id="rId3"/>
    <p:sldId id="476" r:id="rId4"/>
    <p:sldId id="564" r:id="rId5"/>
    <p:sldId id="576" r:id="rId6"/>
    <p:sldId id="586" r:id="rId7"/>
    <p:sldId id="589" r:id="rId8"/>
    <p:sldId id="608" r:id="rId9"/>
    <p:sldId id="614" r:id="rId10"/>
    <p:sldId id="618" r:id="rId11"/>
    <p:sldId id="621" r:id="rId12"/>
    <p:sldId id="370" r:id="rId13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EC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6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C315246E-766A-45BC-AE3D-E61D338B6791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3A27630-91C4-4530-B75F-DCB49C2A3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09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97920"/>
            <a:ext cx="7772400" cy="2550020"/>
          </a:xfrm>
        </p:spPr>
        <p:txBody>
          <a:bodyPr anchor="b">
            <a:normAutofit/>
          </a:bodyPr>
          <a:lstStyle>
            <a:lvl1pPr algn="ctr">
              <a:defRPr sz="45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88872"/>
            <a:ext cx="6858000" cy="768927"/>
          </a:xfrm>
        </p:spPr>
        <p:txBody>
          <a:bodyPr>
            <a:noAutofit/>
          </a:bodyPr>
          <a:lstStyle>
            <a:lvl1pPr marL="0" indent="0" algn="ctr">
              <a:buNone/>
              <a:defRPr sz="4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93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33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3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81783"/>
          </a:xfrm>
        </p:spPr>
        <p:txBody>
          <a:bodyPr>
            <a:normAutofit/>
          </a:bodyPr>
          <a:lstStyle>
            <a:lvl1pPr algn="ctr">
              <a:defRPr sz="34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825" y="1471353"/>
            <a:ext cx="8229600" cy="49626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631825" indent="-290513"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403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8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6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95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1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7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1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56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3FE5-340C-4074-89DC-DBC01D5D6D3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400" b="1" dirty="0" smtClean="0"/>
              <a:t>The Vision We Learn</a:t>
            </a:r>
            <a:br>
              <a:rPr lang="en-US" sz="4400" b="1" dirty="0" smtClean="0"/>
            </a:br>
            <a:r>
              <a:rPr lang="en-US" sz="4400" b="1" dirty="0" smtClean="0"/>
              <a:t>at the Cross</a:t>
            </a:r>
            <a:endParaRPr lang="en-US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Psalm 119:15-18</a:t>
            </a:r>
            <a:endParaRPr lang="en-US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10633" y="3850081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49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4206" y="368961"/>
            <a:ext cx="8432553" cy="3742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Your Vision of Your Home</a:t>
            </a:r>
          </a:p>
          <a:p>
            <a:pPr marL="34925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Divinely planned and established</a:t>
            </a:r>
            <a:endParaRPr lang="en-US" sz="2600" b="1" dirty="0" smtClean="0">
              <a:solidFill>
                <a:srgbClr val="FFFF00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34925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Divinely directed and obedient to Him</a:t>
            </a:r>
          </a:p>
          <a:p>
            <a:pPr marL="80645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Home is place of spiritual growth for every member</a:t>
            </a:r>
          </a:p>
          <a:p>
            <a:pPr marL="80645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Responsibility of husband to lead the home</a:t>
            </a:r>
          </a:p>
          <a:p>
            <a:pPr marL="80645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Responsibility of parents to direct the children</a:t>
            </a:r>
          </a:p>
          <a:p>
            <a:pPr marL="80645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Most church leaders come from Christian homes</a:t>
            </a:r>
          </a:p>
        </p:txBody>
      </p:sp>
    </p:spTree>
    <p:extLst>
      <p:ext uri="{BB962C8B-B14F-4D97-AF65-F5344CB8AC3E}">
        <p14:creationId xmlns:p14="http://schemas.microsoft.com/office/powerpoint/2010/main" val="101245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4206" y="368961"/>
            <a:ext cx="8432553" cy="3865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Your Vision of Your Home</a:t>
            </a:r>
          </a:p>
          <a:p>
            <a:pPr marL="34925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Divinely planned and established</a:t>
            </a:r>
            <a:endParaRPr lang="en-US" sz="2600" b="1" dirty="0" smtClean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34925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Divinely directed and obedient to Him</a:t>
            </a:r>
            <a:endParaRPr lang="en-US" sz="2600" b="1" dirty="0" smtClean="0">
              <a:solidFill>
                <a:srgbClr val="FFFF00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34925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Divinely revealed by God, what is your view</a:t>
            </a:r>
          </a:p>
          <a:p>
            <a:pPr marL="80645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We cannot “drift in the current” of American view</a:t>
            </a:r>
          </a:p>
          <a:p>
            <a:pPr marL="80645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We must go against the  culture</a:t>
            </a:r>
          </a:p>
          <a:p>
            <a:pPr marL="80645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What changes do you need to make today?</a:t>
            </a:r>
          </a:p>
        </p:txBody>
      </p:sp>
    </p:spTree>
    <p:extLst>
      <p:ext uri="{BB962C8B-B14F-4D97-AF65-F5344CB8AC3E}">
        <p14:creationId xmlns:p14="http://schemas.microsoft.com/office/powerpoint/2010/main" val="204221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40" y="527539"/>
            <a:ext cx="8435713" cy="5906514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1500"/>
              </a:spcAft>
              <a:buNone/>
            </a:pPr>
            <a:r>
              <a:rPr lang="en-US" sz="4400" b="1" dirty="0" smtClean="0">
                <a:solidFill>
                  <a:srgbClr val="FFFF00"/>
                </a:solidFill>
              </a:rPr>
              <a:t>Becoming Part of Heaven's Vision  </a:t>
            </a:r>
          </a:p>
          <a:p>
            <a:pPr marL="685800" indent="-457200">
              <a:spcAft>
                <a:spcPts val="1500"/>
              </a:spcAft>
            </a:pPr>
            <a:r>
              <a:rPr lang="en-US" sz="3600" b="1" dirty="0" smtClean="0"/>
              <a:t>Believe</a:t>
            </a:r>
            <a:r>
              <a:rPr lang="en-US" sz="3600" b="1" dirty="0"/>
              <a:t>				</a:t>
            </a:r>
            <a:r>
              <a:rPr lang="en-US" sz="3600" b="1" dirty="0" smtClean="0"/>
              <a:t>John </a:t>
            </a:r>
            <a:r>
              <a:rPr lang="en-US" sz="3600" b="1" dirty="0"/>
              <a:t>3:16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Repent				Acts 17:30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Confess </a:t>
            </a:r>
            <a:r>
              <a:rPr lang="en-US" sz="3600" b="1" dirty="0"/>
              <a:t>Faith			Rom. 10:10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Be </a:t>
            </a:r>
            <a:r>
              <a:rPr lang="en-US" sz="3600" b="1" dirty="0"/>
              <a:t>Baptized Into Him	</a:t>
            </a:r>
            <a:r>
              <a:rPr lang="en-US" sz="3600" b="1" dirty="0" smtClean="0"/>
              <a:t>Gal</a:t>
            </a:r>
            <a:r>
              <a:rPr lang="en-US" sz="3600" b="1" dirty="0"/>
              <a:t>. 3:27</a:t>
            </a:r>
          </a:p>
          <a:p>
            <a:pPr marL="457200" indent="-404813" algn="ctr">
              <a:spcAft>
                <a:spcPts val="1500"/>
              </a:spcAft>
              <a:buNone/>
            </a:pPr>
            <a:r>
              <a:rPr lang="en-US" sz="3500" b="1" dirty="0" smtClean="0">
                <a:solidFill>
                  <a:srgbClr val="FFFF00"/>
                </a:solidFill>
              </a:rPr>
              <a:t>Added to His church, His body, His kingdom </a:t>
            </a:r>
            <a:endParaRPr lang="en-US" sz="3600" b="1" dirty="0">
              <a:solidFill>
                <a:srgbClr val="FFFF00"/>
              </a:solidFill>
            </a:endParaRP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Be Faithful until death</a:t>
            </a:r>
            <a:r>
              <a:rPr lang="en-US" sz="3600" b="1" dirty="0"/>
              <a:t>	</a:t>
            </a:r>
            <a:r>
              <a:rPr lang="en-US" sz="3600" b="1" dirty="0" smtClean="0"/>
              <a:t>Rev</a:t>
            </a:r>
            <a:r>
              <a:rPr lang="en-US" sz="3600" b="1" dirty="0"/>
              <a:t>. 2:10</a:t>
            </a:r>
          </a:p>
        </p:txBody>
      </p:sp>
    </p:spTree>
    <p:extLst>
      <p:ext uri="{BB962C8B-B14F-4D97-AF65-F5344CB8AC3E}">
        <p14:creationId xmlns:p14="http://schemas.microsoft.com/office/powerpoint/2010/main" val="133365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218" y="359765"/>
            <a:ext cx="829655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800" b="1" dirty="0" smtClean="0">
              <a:solidFill>
                <a:schemeClr val="bg1"/>
              </a:solidFill>
              <a:ea typeface="Calibri" charset="0"/>
              <a:cs typeface="Georgia" charset="0"/>
            </a:endParaRPr>
          </a:p>
          <a:p>
            <a:pPr algn="just"/>
            <a:r>
              <a:rPr lang="en-US" sz="2800" b="1" dirty="0" smtClean="0">
                <a:solidFill>
                  <a:schemeClr val="bg1"/>
                </a:solidFill>
              </a:rPr>
              <a:t>  15  </a:t>
            </a:r>
            <a:r>
              <a:rPr lang="en-US" sz="2800" b="1" dirty="0">
                <a:solidFill>
                  <a:schemeClr val="bg1"/>
                </a:solidFill>
              </a:rPr>
              <a:t>I will meditate on Your precepts, And contemplate Your ways. </a:t>
            </a:r>
          </a:p>
          <a:p>
            <a:pPr algn="just"/>
            <a:r>
              <a:rPr lang="en-US" sz="2800" b="1" dirty="0" smtClean="0">
                <a:solidFill>
                  <a:schemeClr val="bg1"/>
                </a:solidFill>
              </a:rPr>
              <a:t>  16  </a:t>
            </a:r>
            <a:r>
              <a:rPr lang="en-US" sz="2800" b="1" dirty="0">
                <a:solidFill>
                  <a:schemeClr val="bg1"/>
                </a:solidFill>
              </a:rPr>
              <a:t>I will delight myself in Your statutes; I will not forget Your word. </a:t>
            </a:r>
          </a:p>
          <a:p>
            <a:pPr algn="just"/>
            <a:r>
              <a:rPr lang="en-US" sz="2800" b="1" dirty="0" smtClean="0">
                <a:solidFill>
                  <a:schemeClr val="bg1"/>
                </a:solidFill>
              </a:rPr>
              <a:t>  17  </a:t>
            </a:r>
            <a:r>
              <a:rPr lang="en-US" sz="2800" b="1" dirty="0">
                <a:solidFill>
                  <a:schemeClr val="bg1"/>
                </a:solidFill>
              </a:rPr>
              <a:t>Deal bountifully with Your servant, That I may live and keep Your word. </a:t>
            </a:r>
          </a:p>
          <a:p>
            <a:pPr algn="just"/>
            <a:r>
              <a:rPr lang="en-US" sz="2800" b="1" dirty="0" smtClean="0">
                <a:solidFill>
                  <a:schemeClr val="bg1"/>
                </a:solidFill>
              </a:rPr>
              <a:t>  18  </a:t>
            </a:r>
            <a:r>
              <a:rPr lang="en-US" sz="2800" b="1" dirty="0">
                <a:solidFill>
                  <a:srgbClr val="FFFF00"/>
                </a:solidFill>
              </a:rPr>
              <a:t>Open my eyes, that I may see Wondrous things from Your law. 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algn="just"/>
            <a:r>
              <a:rPr lang="en-US" sz="2800" b="1" dirty="0">
                <a:solidFill>
                  <a:schemeClr val="bg1"/>
                </a:solidFill>
              </a:rPr>
              <a:t>	</a:t>
            </a:r>
            <a:r>
              <a:rPr lang="en-US" sz="2800" b="1" dirty="0" smtClean="0">
                <a:solidFill>
                  <a:schemeClr val="bg1"/>
                </a:solidFill>
              </a:rPr>
              <a:t>				Psalm 119:15-18</a:t>
            </a:r>
          </a:p>
        </p:txBody>
      </p:sp>
    </p:spTree>
    <p:extLst>
      <p:ext uri="{BB962C8B-B14F-4D97-AF65-F5344CB8AC3E}">
        <p14:creationId xmlns:p14="http://schemas.microsoft.com/office/powerpoint/2010/main" val="380985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20" y="335280"/>
            <a:ext cx="8478520" cy="6244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92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" y="365759"/>
            <a:ext cx="836897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endParaRPr lang="en-US" sz="2800" b="1" dirty="0" smtClean="0">
              <a:solidFill>
                <a:schemeClr val="bg1"/>
              </a:solidFill>
              <a:ea typeface="Calibri" charset="0"/>
              <a:cs typeface="Georgia" charset="0"/>
            </a:endParaRPr>
          </a:p>
          <a:p>
            <a:pPr algn="ctr">
              <a:spcAft>
                <a:spcPts val="1200"/>
              </a:spcAft>
            </a:pPr>
            <a:r>
              <a:rPr lang="en-US" sz="3600" b="1" dirty="0" smtClean="0">
                <a:solidFill>
                  <a:srgbClr val="FFFF00"/>
                </a:solidFill>
                <a:ea typeface="Calibri" charset="0"/>
                <a:cs typeface="Georgia" charset="0"/>
              </a:rPr>
              <a:t>Proverbs  29:18</a:t>
            </a:r>
          </a:p>
          <a:p>
            <a:pPr algn="ctr">
              <a:spcAft>
                <a:spcPts val="1200"/>
              </a:spcAft>
            </a:pPr>
            <a:r>
              <a:rPr lang="en-US" sz="2800" b="1" dirty="0" smtClean="0">
                <a:solidFill>
                  <a:srgbClr val="FFFF00"/>
                </a:solidFill>
                <a:ea typeface="Calibri" charset="0"/>
                <a:cs typeface="Georgia" charset="0"/>
              </a:rPr>
              <a:t>King James Version</a:t>
            </a:r>
            <a:endParaRPr lang="en-US" sz="2800" b="1" dirty="0">
              <a:solidFill>
                <a:srgbClr val="FFFF00"/>
              </a:solidFill>
              <a:ea typeface="Calibri" charset="0"/>
              <a:cs typeface="Georgia" charset="0"/>
            </a:endParaRPr>
          </a:p>
          <a:p>
            <a:pPr algn="just">
              <a:spcAft>
                <a:spcPts val="1200"/>
              </a:spcAft>
            </a:pPr>
            <a:r>
              <a:rPr lang="en-US" sz="2800" b="1" dirty="0" smtClean="0">
                <a:solidFill>
                  <a:schemeClr val="bg1"/>
                </a:solidFill>
              </a:rPr>
              <a:t>  18  </a:t>
            </a:r>
            <a:r>
              <a:rPr lang="en-US" sz="2800" b="1" dirty="0">
                <a:solidFill>
                  <a:schemeClr val="bg1"/>
                </a:solidFill>
              </a:rPr>
              <a:t>Where there is </a:t>
            </a:r>
            <a:r>
              <a:rPr lang="en-US" sz="2800" b="1" dirty="0">
                <a:solidFill>
                  <a:srgbClr val="FFFF00"/>
                </a:solidFill>
              </a:rPr>
              <a:t>no vision</a:t>
            </a:r>
            <a:r>
              <a:rPr lang="en-US" sz="2800" b="1" dirty="0">
                <a:solidFill>
                  <a:schemeClr val="bg1"/>
                </a:solidFill>
              </a:rPr>
              <a:t>, the people perish: but he that </a:t>
            </a:r>
            <a:r>
              <a:rPr lang="en-US" sz="2800" b="1" dirty="0" err="1">
                <a:solidFill>
                  <a:schemeClr val="bg1"/>
                </a:solidFill>
              </a:rPr>
              <a:t>keepeth</a:t>
            </a:r>
            <a:r>
              <a:rPr lang="en-US" sz="2800" b="1" dirty="0">
                <a:solidFill>
                  <a:schemeClr val="bg1"/>
                </a:solidFill>
              </a:rPr>
              <a:t> the law, happy is he. 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algn="just">
              <a:spcAft>
                <a:spcPts val="1200"/>
              </a:spcAft>
            </a:pPr>
            <a:endParaRPr lang="en-US" sz="2800" b="1" dirty="0">
              <a:solidFill>
                <a:srgbClr val="FFFF00"/>
              </a:solidFill>
            </a:endParaRPr>
          </a:p>
          <a:p>
            <a:pPr algn="ctr">
              <a:spcAft>
                <a:spcPts val="1200"/>
              </a:spcAft>
            </a:pPr>
            <a:r>
              <a:rPr lang="en-US" sz="2800" b="1" dirty="0" smtClean="0">
                <a:solidFill>
                  <a:srgbClr val="FFFF00"/>
                </a:solidFill>
              </a:rPr>
              <a:t>New King James Version</a:t>
            </a:r>
            <a:endParaRPr lang="en-US" sz="2800" b="1" dirty="0">
              <a:solidFill>
                <a:srgbClr val="FFFF00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en-US" sz="2800" b="1" dirty="0" smtClean="0">
                <a:solidFill>
                  <a:schemeClr val="bg1"/>
                </a:solidFill>
              </a:rPr>
              <a:t>  18  </a:t>
            </a:r>
            <a:r>
              <a:rPr lang="en-US" sz="2800" b="1" dirty="0">
                <a:solidFill>
                  <a:schemeClr val="bg1"/>
                </a:solidFill>
              </a:rPr>
              <a:t>Where there is </a:t>
            </a:r>
            <a:r>
              <a:rPr lang="en-US" sz="2800" b="1" dirty="0">
                <a:solidFill>
                  <a:srgbClr val="FFFF00"/>
                </a:solidFill>
              </a:rPr>
              <a:t>no revelation</a:t>
            </a:r>
            <a:r>
              <a:rPr lang="en-US" sz="2800" b="1" dirty="0">
                <a:solidFill>
                  <a:schemeClr val="bg1"/>
                </a:solidFill>
              </a:rPr>
              <a:t>, the people cast off restraint; But happy is he who keeps the law. </a:t>
            </a:r>
            <a:endParaRPr lang="en-US" sz="2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27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2631" y="368961"/>
            <a:ext cx="8432553" cy="5128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Everyone Has a Vision</a:t>
            </a:r>
          </a:p>
          <a:p>
            <a:pPr marL="34925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The world has a vision</a:t>
            </a:r>
          </a:p>
          <a:p>
            <a:pPr marL="80645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The Islamic world</a:t>
            </a:r>
          </a:p>
          <a:p>
            <a:pPr marL="80645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The Criminal world</a:t>
            </a:r>
          </a:p>
          <a:p>
            <a:pPr marL="80645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The American dream</a:t>
            </a:r>
          </a:p>
          <a:p>
            <a:pPr marL="80645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The Materialist view of the world</a:t>
            </a:r>
          </a:p>
          <a:p>
            <a:pPr marL="34925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The Biblical vision as learned at the cross</a:t>
            </a:r>
          </a:p>
          <a:p>
            <a:pPr marL="80645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The vision of the church, of Palm Beach Lakes</a:t>
            </a:r>
          </a:p>
          <a:p>
            <a:pPr marL="80645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The vision of your home</a:t>
            </a:r>
          </a:p>
          <a:p>
            <a:pPr marL="80645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The vision of your place in God’s eternal plan</a:t>
            </a:r>
            <a:endParaRPr lang="en-US" sz="26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05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4206" y="368961"/>
            <a:ext cx="8432553" cy="2741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Your Vision of Palm Beach Lakes</a:t>
            </a:r>
          </a:p>
          <a:p>
            <a:pPr marL="34925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Divinely planned and established</a:t>
            </a:r>
          </a:p>
          <a:p>
            <a:pPr marL="80645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When sin enters the world in Genesis chapter 2 . . .</a:t>
            </a:r>
          </a:p>
          <a:p>
            <a:pPr marL="80645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God  “heads” out for Acts chapter 2</a:t>
            </a:r>
          </a:p>
          <a:p>
            <a:pPr marL="80645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Tragically men have altered His eternal plan</a:t>
            </a:r>
          </a:p>
        </p:txBody>
      </p:sp>
    </p:spTree>
    <p:extLst>
      <p:ext uri="{BB962C8B-B14F-4D97-AF65-F5344CB8AC3E}">
        <p14:creationId xmlns:p14="http://schemas.microsoft.com/office/powerpoint/2010/main" val="262814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4206" y="368961"/>
            <a:ext cx="8432553" cy="33034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Your Vision of Palm Beach Lakes</a:t>
            </a:r>
          </a:p>
          <a:p>
            <a:pPr marL="34925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Divinely planned and established</a:t>
            </a:r>
            <a:endParaRPr lang="en-US" sz="3400" b="1" dirty="0" smtClean="0">
              <a:solidFill>
                <a:srgbClr val="FFFF00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34925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Divinely directed and obedient to Him</a:t>
            </a:r>
          </a:p>
          <a:p>
            <a:pPr marL="80645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Matt. 28:19-20: “Observe all things I command you”</a:t>
            </a:r>
          </a:p>
          <a:p>
            <a:pPr marL="80645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Col. 3:17: “Do all in the name of the Lord”</a:t>
            </a:r>
          </a:p>
          <a:p>
            <a:pPr marL="80645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Obedience shows fulfilment of the greatest command</a:t>
            </a:r>
          </a:p>
        </p:txBody>
      </p:sp>
    </p:spTree>
    <p:extLst>
      <p:ext uri="{BB962C8B-B14F-4D97-AF65-F5344CB8AC3E}">
        <p14:creationId xmlns:p14="http://schemas.microsoft.com/office/powerpoint/2010/main" val="300137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4206" y="368961"/>
            <a:ext cx="8432553" cy="5180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Your Vision of Palm Beach Lakes</a:t>
            </a:r>
          </a:p>
          <a:p>
            <a:pPr marL="34925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Divinely planned and established</a:t>
            </a:r>
          </a:p>
          <a:p>
            <a:pPr marL="34925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Divinely directed and obedient to Him</a:t>
            </a:r>
          </a:p>
          <a:p>
            <a:pPr marL="34925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Divinely focused on the work He gives us</a:t>
            </a:r>
            <a:endParaRPr lang="en-US" sz="3400" b="1" dirty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80645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So different from view most have of what church is</a:t>
            </a:r>
          </a:p>
          <a:p>
            <a:pPr marL="80645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Threefold mission: </a:t>
            </a:r>
            <a:r>
              <a:rPr lang="en-US" sz="2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Benevolence, Edification, Evangelism</a:t>
            </a:r>
          </a:p>
          <a:p>
            <a:pPr marL="80645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The most important parable: the sower:  Mark 4:13</a:t>
            </a:r>
          </a:p>
          <a:p>
            <a:pPr marL="80645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PBL sows the seed  to all the world:</a:t>
            </a:r>
          </a:p>
          <a:p>
            <a:pPr marL="1263650" lvl="3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2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To lead the lost to Jesus</a:t>
            </a:r>
          </a:p>
          <a:p>
            <a:pPr marL="1263650" lvl="3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2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To present every man perfect before Christ—Col. 1:28</a:t>
            </a:r>
          </a:p>
        </p:txBody>
      </p:sp>
    </p:spTree>
    <p:extLst>
      <p:ext uri="{BB962C8B-B14F-4D97-AF65-F5344CB8AC3E}">
        <p14:creationId xmlns:p14="http://schemas.microsoft.com/office/powerpoint/2010/main" val="209278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4206" y="368961"/>
            <a:ext cx="8432553" cy="3618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Your Vision of Your Home</a:t>
            </a:r>
          </a:p>
          <a:p>
            <a:pPr marL="34925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Divinely planned and established</a:t>
            </a:r>
          </a:p>
          <a:p>
            <a:pPr marL="80645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The tragic vision the world has for the home</a:t>
            </a:r>
          </a:p>
          <a:p>
            <a:pPr marL="80645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Genesis chapter two is historical, not a myth</a:t>
            </a:r>
          </a:p>
          <a:p>
            <a:pPr marL="80645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Abraham understood God’s view of home: Gen. 18:19 </a:t>
            </a:r>
          </a:p>
          <a:p>
            <a:pPr marL="80645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Moses described God’s view of the home: Deut. 6</a:t>
            </a:r>
          </a:p>
          <a:p>
            <a:pPr marL="80645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Paul shows parallel of man/woman &amp; Christ/church</a:t>
            </a:r>
          </a:p>
        </p:txBody>
      </p:sp>
    </p:spTree>
    <p:extLst>
      <p:ext uri="{BB962C8B-B14F-4D97-AF65-F5344CB8AC3E}">
        <p14:creationId xmlns:p14="http://schemas.microsoft.com/office/powerpoint/2010/main" val="9734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800" kern="1200" dirty="0">
            <a:solidFill>
              <a:schemeClr val="tx1"/>
            </a:solidFill>
            <a:latin typeface="+mn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3486</TotalTime>
  <Words>500</Words>
  <Application>Microsoft Office PowerPoint</Application>
  <PresentationFormat>On-screen Show (4:3)</PresentationFormat>
  <Paragraphs>74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Georgia</vt:lpstr>
      <vt:lpstr>Lucida Calligraphy</vt:lpstr>
      <vt:lpstr>Times New Roman</vt:lpstr>
      <vt:lpstr>Office Theme</vt:lpstr>
      <vt:lpstr>The Vision We Learn at the Cross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Palm Beach Lakes church of Christ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Sermon Title</dc:title>
  <dc:creator>David</dc:creator>
  <cp:lastModifiedBy>Cindy Nelson</cp:lastModifiedBy>
  <cp:revision>137</cp:revision>
  <cp:lastPrinted>2017-01-29T13:39:27Z</cp:lastPrinted>
  <dcterms:created xsi:type="dcterms:W3CDTF">2016-03-27T21:00:01Z</dcterms:created>
  <dcterms:modified xsi:type="dcterms:W3CDTF">2017-01-30T17:09:47Z</dcterms:modified>
</cp:coreProperties>
</file>