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423" r:id="rId3"/>
    <p:sldId id="476" r:id="rId4"/>
    <p:sldId id="564" r:id="rId5"/>
    <p:sldId id="576" r:id="rId6"/>
    <p:sldId id="586" r:id="rId7"/>
    <p:sldId id="589" r:id="rId8"/>
    <p:sldId id="608" r:id="rId9"/>
    <p:sldId id="614" r:id="rId10"/>
    <p:sldId id="618" r:id="rId11"/>
    <p:sldId id="621" r:id="rId12"/>
    <p:sldId id="370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The Vision We Learn</a:t>
            </a:r>
            <a:br>
              <a:rPr lang="en-US" sz="4400" b="1" dirty="0" smtClean="0"/>
            </a:br>
            <a:r>
              <a:rPr lang="en-US" sz="4400" b="1" dirty="0" smtClean="0"/>
              <a:t>at the Cross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Psalm 119:15-18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" y="368961"/>
            <a:ext cx="8432553" cy="3742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Your Vision of Your Home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planned and established</a:t>
            </a:r>
            <a:endParaRPr lang="en-US" sz="26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directed and obedient to Him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Home is place of spiritual growth for every member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Responsibility of husband to lead the home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Responsibility of parents to direct the children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Most church leaders come from Christian homes</a:t>
            </a:r>
          </a:p>
        </p:txBody>
      </p:sp>
    </p:spTree>
    <p:extLst>
      <p:ext uri="{BB962C8B-B14F-4D97-AF65-F5344CB8AC3E}">
        <p14:creationId xmlns:p14="http://schemas.microsoft.com/office/powerpoint/2010/main" val="10124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" y="368961"/>
            <a:ext cx="8432553" cy="386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Your Vision of Your Home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planned and established</a:t>
            </a:r>
            <a:endParaRPr lang="en-US" sz="26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directed and obedient to Him</a:t>
            </a:r>
            <a:endParaRPr lang="en-US" sz="26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revealed by God, what is your view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cannot “drift in the current” of American view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must go against the  culture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What changes do you need to make today?</a:t>
            </a:r>
          </a:p>
        </p:txBody>
      </p:sp>
    </p:spTree>
    <p:extLst>
      <p:ext uri="{BB962C8B-B14F-4D97-AF65-F5344CB8AC3E}">
        <p14:creationId xmlns:p14="http://schemas.microsoft.com/office/powerpoint/2010/main" val="20422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Becoming Part of Heaven's Vision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333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59765"/>
            <a:ext cx="82965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1" dirty="0" smtClean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15  </a:t>
            </a:r>
            <a:r>
              <a:rPr lang="en-US" sz="2800" b="1" dirty="0">
                <a:solidFill>
                  <a:schemeClr val="bg1"/>
                </a:solidFill>
              </a:rPr>
              <a:t>I will meditate on Your precepts, And contemplate Your ways.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16  </a:t>
            </a:r>
            <a:r>
              <a:rPr lang="en-US" sz="2800" b="1" dirty="0">
                <a:solidFill>
                  <a:schemeClr val="bg1"/>
                </a:solidFill>
              </a:rPr>
              <a:t>I will delight myself in Your statutes; I will not forget Your word.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17  </a:t>
            </a:r>
            <a:r>
              <a:rPr lang="en-US" sz="2800" b="1" dirty="0">
                <a:solidFill>
                  <a:schemeClr val="bg1"/>
                </a:solidFill>
              </a:rPr>
              <a:t>Deal bountifully with Your servant, That I may live and keep Your word.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18  </a:t>
            </a:r>
            <a:r>
              <a:rPr lang="en-US" sz="2800" b="1" dirty="0">
                <a:solidFill>
                  <a:srgbClr val="FFFF00"/>
                </a:solidFill>
              </a:rPr>
              <a:t>Open my eyes, that I may see Wondrous things from Your law.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				Psalm 119:15-18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" y="335280"/>
            <a:ext cx="8478520" cy="624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365759"/>
            <a:ext cx="83689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endParaRPr lang="en-US" sz="2800" b="1" dirty="0" smtClean="0">
              <a:solidFill>
                <a:schemeClr val="bg1"/>
              </a:solidFill>
              <a:ea typeface="Calibri" charset="0"/>
              <a:cs typeface="Georgia" charset="0"/>
            </a:endParaRPr>
          </a:p>
          <a:p>
            <a:pPr algn="ctr">
              <a:spcAft>
                <a:spcPts val="1200"/>
              </a:spcAft>
            </a:pPr>
            <a:r>
              <a:rPr lang="en-US" sz="3600" b="1" dirty="0" smtClean="0">
                <a:solidFill>
                  <a:srgbClr val="FFFF00"/>
                </a:solidFill>
                <a:ea typeface="Calibri" charset="0"/>
                <a:cs typeface="Georgia" charset="0"/>
              </a:rPr>
              <a:t>Proverbs  29:18</a:t>
            </a: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rgbClr val="FFFF00"/>
                </a:solidFill>
                <a:ea typeface="Calibri" charset="0"/>
                <a:cs typeface="Georgia" charset="0"/>
              </a:rPr>
              <a:t>King James Version</a:t>
            </a:r>
            <a:endParaRPr lang="en-US" sz="2800" b="1" dirty="0">
              <a:solidFill>
                <a:srgbClr val="FFFF00"/>
              </a:solidFill>
              <a:ea typeface="Calibri" charset="0"/>
              <a:cs typeface="Georgia" charset="0"/>
            </a:endParaRPr>
          </a:p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  18  </a:t>
            </a:r>
            <a:r>
              <a:rPr lang="en-US" sz="2800" b="1" dirty="0">
                <a:solidFill>
                  <a:schemeClr val="bg1"/>
                </a:solidFill>
              </a:rPr>
              <a:t>Where there is </a:t>
            </a:r>
            <a:r>
              <a:rPr lang="en-US" sz="2800" b="1" dirty="0">
                <a:solidFill>
                  <a:srgbClr val="FFFF00"/>
                </a:solidFill>
              </a:rPr>
              <a:t>no vision</a:t>
            </a:r>
            <a:r>
              <a:rPr lang="en-US" sz="2800" b="1" dirty="0">
                <a:solidFill>
                  <a:schemeClr val="bg1"/>
                </a:solidFill>
              </a:rPr>
              <a:t>, the people perish: but he that </a:t>
            </a:r>
            <a:r>
              <a:rPr lang="en-US" sz="2800" b="1" dirty="0" err="1">
                <a:solidFill>
                  <a:schemeClr val="bg1"/>
                </a:solidFill>
              </a:rPr>
              <a:t>keepeth</a:t>
            </a:r>
            <a:r>
              <a:rPr lang="en-US" sz="2800" b="1" dirty="0">
                <a:solidFill>
                  <a:schemeClr val="bg1"/>
                </a:solidFill>
              </a:rPr>
              <a:t> the law, happy is he.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endParaRPr lang="en-US" sz="2800" b="1" dirty="0">
              <a:solidFill>
                <a:srgbClr val="FFFF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rgbClr val="FFFF00"/>
                </a:solidFill>
              </a:rPr>
              <a:t>New King James Version</a:t>
            </a:r>
            <a:endParaRPr lang="en-US" sz="2800" b="1" dirty="0">
              <a:solidFill>
                <a:srgbClr val="FFFF0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  18  </a:t>
            </a:r>
            <a:r>
              <a:rPr lang="en-US" sz="2800" b="1" dirty="0">
                <a:solidFill>
                  <a:schemeClr val="bg1"/>
                </a:solidFill>
              </a:rPr>
              <a:t>Where there is </a:t>
            </a:r>
            <a:r>
              <a:rPr lang="en-US" sz="2800" b="1" dirty="0">
                <a:solidFill>
                  <a:srgbClr val="FFFF00"/>
                </a:solidFill>
              </a:rPr>
              <a:t>no revelation</a:t>
            </a:r>
            <a:r>
              <a:rPr lang="en-US" sz="2800" b="1" dirty="0">
                <a:solidFill>
                  <a:schemeClr val="bg1"/>
                </a:solidFill>
              </a:rPr>
              <a:t>, the people cast off restraint; But happy is he who keeps the law. 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631" y="368961"/>
            <a:ext cx="8432553" cy="512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Everyone Has a Vision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world has a vision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Islamic world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Criminal world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American dream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Materialist view of the world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Biblical vision as learned at the cross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vision of the church, of Palm Beach Lakes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vision of your home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vision of your place in God’s eternal plan</a:t>
            </a:r>
            <a:endParaRPr lang="en-US" sz="2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" y="368961"/>
            <a:ext cx="8432553" cy="274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Your Vision of Palm Beach Lakes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planned and established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When sin enters the world in Genesis chapter 2 . . .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 “heads” out for Acts chapter 2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Tragically men have altered His eternal plan</a:t>
            </a:r>
          </a:p>
        </p:txBody>
      </p:sp>
    </p:spTree>
    <p:extLst>
      <p:ext uri="{BB962C8B-B14F-4D97-AF65-F5344CB8AC3E}">
        <p14:creationId xmlns:p14="http://schemas.microsoft.com/office/powerpoint/2010/main" val="26281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" y="368961"/>
            <a:ext cx="8432553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Your Vision of Palm Beach Lakes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planned and established</a:t>
            </a:r>
            <a:endParaRPr lang="en-US" sz="34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directed and obedient to Him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Matt. 28:19-20: “Observe all things I command you”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Col. 3:17: “Do all in the name of the Lord”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Obedience shows fulfilment of the greatest command</a:t>
            </a:r>
          </a:p>
        </p:txBody>
      </p:sp>
    </p:spTree>
    <p:extLst>
      <p:ext uri="{BB962C8B-B14F-4D97-AF65-F5344CB8AC3E}">
        <p14:creationId xmlns:p14="http://schemas.microsoft.com/office/powerpoint/2010/main" val="30013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" y="368961"/>
            <a:ext cx="8432553" cy="518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Your Vision of Palm Beach Lakes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planned and established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directed and obedient to Him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focused on the work He gives us</a:t>
            </a:r>
            <a:endParaRPr lang="en-US" sz="34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So different from view most have of what church is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Threefold mission: </a:t>
            </a:r>
            <a:r>
              <a:rPr lang="en-US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Benevolence, Edification, Evangelism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most important parable: the sower:  Mark 4:13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PBL sows the seed  to all the world:</a:t>
            </a:r>
          </a:p>
          <a:p>
            <a:pPr marL="126365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To lead the lost to Jesus</a:t>
            </a:r>
          </a:p>
          <a:p>
            <a:pPr marL="126365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To present every man perfect before Christ—Col. 1:28</a:t>
            </a:r>
          </a:p>
        </p:txBody>
      </p:sp>
    </p:spTree>
    <p:extLst>
      <p:ext uri="{BB962C8B-B14F-4D97-AF65-F5344CB8AC3E}">
        <p14:creationId xmlns:p14="http://schemas.microsoft.com/office/powerpoint/2010/main" val="20927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" y="368961"/>
            <a:ext cx="8432553" cy="361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Your Vision of Your Home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Divinely planned and established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tragic vision the world has for the home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Genesis chapter two is historical, not a myth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Abraham understood God’s view of home: Gen. 18:19 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Moses described God’s view of the home: Deut. 6</a:t>
            </a:r>
          </a:p>
          <a:p>
            <a:pPr marL="80645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Paul shows parallel of man/woman &amp; Christ/church</a:t>
            </a:r>
          </a:p>
        </p:txBody>
      </p:sp>
    </p:spTree>
    <p:extLst>
      <p:ext uri="{BB962C8B-B14F-4D97-AF65-F5344CB8AC3E}">
        <p14:creationId xmlns:p14="http://schemas.microsoft.com/office/powerpoint/2010/main" val="973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3486</TotalTime>
  <Words>500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Lucida Calligraphy</vt:lpstr>
      <vt:lpstr>Times New Roman</vt:lpstr>
      <vt:lpstr>Office Theme</vt:lpstr>
      <vt:lpstr>The Vision We Learn at the Cross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137</cp:revision>
  <cp:lastPrinted>2017-01-29T13:39:27Z</cp:lastPrinted>
  <dcterms:created xsi:type="dcterms:W3CDTF">2016-03-27T21:00:01Z</dcterms:created>
  <dcterms:modified xsi:type="dcterms:W3CDTF">2017-01-30T17:09:47Z</dcterms:modified>
</cp:coreProperties>
</file>