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Wonders of Heaven</a:t>
            </a:r>
            <a:br>
              <a:rPr lang="en-US" dirty="0" smtClean="0"/>
            </a:br>
            <a:r>
              <a:rPr lang="en-US" dirty="0" smtClean="0"/>
              <a:t>You Need to Know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Wonders 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Heaven Is </a:t>
            </a:r>
            <a:r>
              <a:rPr lang="en-US" u="sng" dirty="0"/>
              <a:t>Imperishable</a:t>
            </a:r>
            <a:r>
              <a:rPr lang="en-US" dirty="0"/>
              <a:t> (In Its Endurance)</a:t>
            </a:r>
            <a:endParaRPr lang="en-US" sz="4000" dirty="0"/>
          </a:p>
          <a:p>
            <a:pPr lvl="1"/>
            <a:r>
              <a:rPr lang="en-US" sz="2300" dirty="0" smtClean="0"/>
              <a:t>Heaven </a:t>
            </a:r>
            <a:r>
              <a:rPr lang="en-US" sz="2300" dirty="0"/>
              <a:t>is eternal, permanent, cannot decay </a:t>
            </a:r>
            <a:r>
              <a:rPr lang="en-US" sz="2300" dirty="0" smtClean="0"/>
              <a:t>and </a:t>
            </a:r>
            <a:r>
              <a:rPr lang="en-US" sz="2300" dirty="0"/>
              <a:t>will never end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(</a:t>
            </a:r>
            <a:r>
              <a:rPr lang="en-US" sz="2300" dirty="0"/>
              <a:t>1 Cor. 9:25)</a:t>
            </a:r>
          </a:p>
          <a:p>
            <a:pPr lvl="1"/>
            <a:r>
              <a:rPr lang="en-US" sz="2300" dirty="0"/>
              <a:t>Contrast </a:t>
            </a:r>
            <a:r>
              <a:rPr lang="en-US" sz="2300" dirty="0" smtClean="0"/>
              <a:t>with earthly life &amp; earthly things (which easily decay)</a:t>
            </a:r>
            <a:endParaRPr lang="en-US" sz="2300" dirty="0"/>
          </a:p>
          <a:p>
            <a:pPr lvl="1"/>
            <a:r>
              <a:rPr lang="en-US" sz="2300" dirty="0" smtClean="0"/>
              <a:t>Heaven will last forever!</a:t>
            </a:r>
          </a:p>
          <a:p>
            <a:pPr lvl="0"/>
            <a:r>
              <a:rPr lang="en-US" dirty="0" smtClean="0"/>
              <a:t>Heaven </a:t>
            </a:r>
            <a:r>
              <a:rPr lang="en-US" dirty="0"/>
              <a:t>Is </a:t>
            </a:r>
            <a:r>
              <a:rPr lang="en-US" u="sng" dirty="0"/>
              <a:t>Undefiled</a:t>
            </a:r>
            <a:r>
              <a:rPr lang="en-US" dirty="0"/>
              <a:t> (In Its </a:t>
            </a:r>
            <a:r>
              <a:rPr lang="en-US" dirty="0" smtClean="0"/>
              <a:t>Purity)</a:t>
            </a:r>
            <a:endParaRPr lang="en-US" sz="4000" dirty="0"/>
          </a:p>
          <a:p>
            <a:pPr lvl="1"/>
            <a:r>
              <a:rPr lang="en-US" sz="2300" dirty="0" smtClean="0"/>
              <a:t>Heaven </a:t>
            </a:r>
            <a:r>
              <a:rPr lang="en-US" sz="2300" dirty="0"/>
              <a:t>is untouched, unaffected and unstained </a:t>
            </a:r>
            <a:r>
              <a:rPr lang="en-US" sz="2300" dirty="0" smtClean="0"/>
              <a:t>by </a:t>
            </a:r>
            <a:r>
              <a:rPr lang="en-US" sz="2300" dirty="0"/>
              <a:t>sin and evil (Rev. 21:27)</a:t>
            </a:r>
          </a:p>
          <a:p>
            <a:pPr lvl="1"/>
            <a:r>
              <a:rPr lang="en-US" sz="2300" dirty="0"/>
              <a:t>Contrast </a:t>
            </a:r>
            <a:r>
              <a:rPr lang="en-US" sz="2300" dirty="0" smtClean="0"/>
              <a:t>with </a:t>
            </a:r>
            <a:r>
              <a:rPr lang="en-US" sz="2300" dirty="0"/>
              <a:t>earthly life &amp; earthly things (which easily </a:t>
            </a:r>
            <a:r>
              <a:rPr lang="en-US" sz="2300" dirty="0" smtClean="0"/>
              <a:t>tainted)</a:t>
            </a:r>
          </a:p>
          <a:p>
            <a:pPr lvl="1"/>
            <a:r>
              <a:rPr lang="en-US" sz="2300" dirty="0" smtClean="0"/>
              <a:t>Heaven will be pure and sin-free!</a:t>
            </a:r>
          </a:p>
          <a:p>
            <a:pPr lvl="0"/>
            <a:r>
              <a:rPr lang="en-US" dirty="0" smtClean="0"/>
              <a:t>Heaven </a:t>
            </a:r>
            <a:r>
              <a:rPr lang="en-US" dirty="0"/>
              <a:t>Is </a:t>
            </a:r>
            <a:r>
              <a:rPr lang="en-US" u="sng" dirty="0"/>
              <a:t>Unfading</a:t>
            </a:r>
            <a:r>
              <a:rPr lang="en-US" dirty="0"/>
              <a:t> (In Its Beauty)</a:t>
            </a:r>
            <a:endParaRPr lang="en-US" sz="4000" dirty="0"/>
          </a:p>
          <a:p>
            <a:pPr lvl="1"/>
            <a:r>
              <a:rPr lang="en-US" sz="2300" dirty="0" smtClean="0"/>
              <a:t>Heaven’s </a:t>
            </a:r>
            <a:r>
              <a:rPr lang="en-US" sz="2300" dirty="0"/>
              <a:t>glory and beauty </a:t>
            </a:r>
            <a:r>
              <a:rPr lang="en-US" sz="2300" dirty="0" smtClean="0"/>
              <a:t>are perpetually </a:t>
            </a:r>
            <a:r>
              <a:rPr lang="en-US" sz="2300" dirty="0"/>
              <a:t>new (Rev. 21:1-2; 22:2)</a:t>
            </a:r>
          </a:p>
          <a:p>
            <a:pPr lvl="1"/>
            <a:r>
              <a:rPr lang="en-US" sz="2300" dirty="0"/>
              <a:t>Contrast with earthly life &amp; earthly things (which easily </a:t>
            </a:r>
            <a:r>
              <a:rPr lang="en-US" sz="2300" dirty="0" smtClean="0"/>
              <a:t>wear out)</a:t>
            </a:r>
          </a:p>
          <a:p>
            <a:pPr lvl="1"/>
            <a:r>
              <a:rPr lang="en-US" sz="2300" dirty="0" smtClean="0"/>
              <a:t>Heaven will be breath-taking!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Wonders 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Heaven Is </a:t>
            </a:r>
            <a:r>
              <a:rPr lang="en-US" u="sng" dirty="0"/>
              <a:t>Reserved</a:t>
            </a:r>
            <a:endParaRPr lang="en-US" sz="4000" u="sng" dirty="0"/>
          </a:p>
          <a:p>
            <a:pPr lvl="1"/>
            <a:r>
              <a:rPr lang="en-US" dirty="0" smtClean="0"/>
              <a:t>Eternal </a:t>
            </a:r>
            <a:r>
              <a:rPr lang="en-US" dirty="0"/>
              <a:t>life is not a present possession but is promised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heaven (1 John 2:25; Tit. 1:2)</a:t>
            </a:r>
            <a:endParaRPr lang="en-US" sz="3600" dirty="0"/>
          </a:p>
          <a:p>
            <a:pPr lvl="1"/>
            <a:r>
              <a:rPr lang="en-US" dirty="0"/>
              <a:t>Heaven is reserved “for you.”  For who?</a:t>
            </a:r>
            <a:endParaRPr lang="en-US" sz="3600" dirty="0"/>
          </a:p>
          <a:p>
            <a:pPr lvl="2"/>
            <a:r>
              <a:rPr lang="en-US" sz="2200" dirty="0"/>
              <a:t>For those who have been born again (v. 3; cf. John 3:3-5)</a:t>
            </a:r>
            <a:endParaRPr lang="en-US" sz="3500" dirty="0"/>
          </a:p>
          <a:p>
            <a:pPr lvl="2"/>
            <a:r>
              <a:rPr lang="en-US" sz="2200" dirty="0"/>
              <a:t>For those who have the living hope (v. 3; cf. Rom. </a:t>
            </a:r>
            <a:r>
              <a:rPr lang="en-US" sz="2200" dirty="0" smtClean="0"/>
              <a:t>8:23-24)</a:t>
            </a:r>
            <a:endParaRPr lang="en-US" sz="3500" dirty="0"/>
          </a:p>
          <a:p>
            <a:pPr lvl="2"/>
            <a:r>
              <a:rPr lang="en-US" sz="2200" dirty="0"/>
              <a:t>For those who are children of God, and thus heirs (v. 4; </a:t>
            </a:r>
            <a:r>
              <a:rPr lang="en-US" sz="2200" dirty="0" smtClean="0"/>
              <a:t>cf. Rom</a:t>
            </a:r>
            <a:r>
              <a:rPr lang="en-US" sz="2200" dirty="0"/>
              <a:t>. 8:13-17)</a:t>
            </a:r>
            <a:endParaRPr lang="en-US" sz="3500" dirty="0"/>
          </a:p>
          <a:p>
            <a:pPr lvl="2"/>
            <a:r>
              <a:rPr lang="en-US" sz="2200" dirty="0"/>
              <a:t>For those who are “being kept” </a:t>
            </a:r>
            <a:r>
              <a:rPr lang="en-US" sz="2200" dirty="0" smtClean="0"/>
              <a:t>(</a:t>
            </a:r>
            <a:r>
              <a:rPr lang="en-US" sz="2200" dirty="0"/>
              <a:t>v. </a:t>
            </a:r>
            <a:r>
              <a:rPr lang="en-US" sz="2200" dirty="0" smtClean="0"/>
              <a:t>5; cf. John 10:28-29)</a:t>
            </a:r>
            <a:endParaRPr lang="en-US" sz="3500" dirty="0"/>
          </a:p>
          <a:p>
            <a:pPr marL="1144588" lvl="3"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We </a:t>
            </a:r>
            <a:r>
              <a:rPr lang="en-US" sz="2200" dirty="0"/>
              <a:t>are guarded/kept/protected “by the power </a:t>
            </a:r>
            <a:r>
              <a:rPr lang="en-US" sz="2200" dirty="0" smtClean="0"/>
              <a:t>of </a:t>
            </a:r>
            <a:r>
              <a:rPr lang="en-US" sz="2200" dirty="0"/>
              <a:t>God”</a:t>
            </a:r>
            <a:endParaRPr lang="en-US" sz="3500" dirty="0"/>
          </a:p>
          <a:p>
            <a:pPr marL="1144588" lvl="3">
              <a:buSzPct val="80000"/>
              <a:buFont typeface="Wingdings" panose="05000000000000000000" pitchFamily="2" charset="2"/>
              <a:buChar char="§"/>
            </a:pPr>
            <a:r>
              <a:rPr lang="en-US" sz="2200" dirty="0"/>
              <a:t>We are guarded/kept/protected “through faith”</a:t>
            </a:r>
            <a:endParaRPr lang="en-US" sz="3500" dirty="0"/>
          </a:p>
          <a:p>
            <a:pPr lvl="1"/>
            <a:r>
              <a:rPr lang="en-US" dirty="0"/>
              <a:t>Contrast with earth and life on earth that will ultimately end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 Pet. 3:10-11; Heb. 9:27)</a:t>
            </a:r>
            <a:endParaRPr lang="en-US" sz="3600" dirty="0"/>
          </a:p>
          <a:p>
            <a:pPr lvl="1"/>
            <a:r>
              <a:rPr lang="en-US" dirty="0" smtClean="0"/>
              <a:t>Only you can cancel the reservation!</a:t>
            </a:r>
            <a:endParaRPr lang="en-US" sz="3600" dirty="0" smtClean="0"/>
          </a:p>
          <a:p>
            <a:pPr lvl="0"/>
            <a:r>
              <a:rPr lang="en-US" dirty="0" smtClean="0"/>
              <a:t>Heaven </a:t>
            </a:r>
            <a:r>
              <a:rPr lang="en-US" dirty="0"/>
              <a:t>Is </a:t>
            </a:r>
            <a:r>
              <a:rPr lang="en-US" u="sng" dirty="0"/>
              <a:t>Ready</a:t>
            </a:r>
            <a:endParaRPr lang="en-US" sz="4000" u="sng" dirty="0"/>
          </a:p>
          <a:p>
            <a:pPr lvl="1"/>
            <a:r>
              <a:rPr lang="en-US" dirty="0"/>
              <a:t>Jesus said that He was going “to prepare a place” (John 14:1-3)</a:t>
            </a:r>
            <a:endParaRPr lang="en-US" sz="3600" dirty="0"/>
          </a:p>
          <a:p>
            <a:pPr lvl="1"/>
            <a:r>
              <a:rPr lang="en-US" dirty="0"/>
              <a:t>God tells us that the salvation of our souls in heaven is “ready” (v. 5)</a:t>
            </a:r>
            <a:endParaRPr lang="en-US" sz="3600" dirty="0"/>
          </a:p>
          <a:p>
            <a:pPr lvl="1"/>
            <a:r>
              <a:rPr lang="en-US" dirty="0"/>
              <a:t>Heaven is ready for </a:t>
            </a:r>
            <a:r>
              <a:rPr lang="en-US" dirty="0" smtClean="0"/>
              <a:t>you!  </a:t>
            </a:r>
            <a:r>
              <a:rPr lang="en-US" dirty="0"/>
              <a:t>Are you ready for heaven?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79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48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Wingdings</vt:lpstr>
      <vt:lpstr>Office Theme</vt:lpstr>
      <vt:lpstr>5 Wonders of Heaven You Need to Know</vt:lpstr>
      <vt:lpstr>5 Wonders of Heaven</vt:lpstr>
      <vt:lpstr>5 Wonders of Heaven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15</cp:revision>
  <dcterms:created xsi:type="dcterms:W3CDTF">2016-12-23T01:06:17Z</dcterms:created>
  <dcterms:modified xsi:type="dcterms:W3CDTF">2017-01-22T20:18:42Z</dcterms:modified>
</cp:coreProperties>
</file>