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</p:sldMasterIdLst>
  <p:notesMasterIdLst>
    <p:notesMasterId r:id="rId22"/>
  </p:notesMasterIdLst>
  <p:handoutMasterIdLst>
    <p:handoutMasterId r:id="rId23"/>
  </p:handoutMasterIdLst>
  <p:sldIdLst>
    <p:sldId id="273" r:id="rId5"/>
    <p:sldId id="319" r:id="rId6"/>
    <p:sldId id="315" r:id="rId7"/>
    <p:sldId id="328" r:id="rId8"/>
    <p:sldId id="362" r:id="rId9"/>
    <p:sldId id="334" r:id="rId10"/>
    <p:sldId id="333" r:id="rId11"/>
    <p:sldId id="337" r:id="rId12"/>
    <p:sldId id="344" r:id="rId13"/>
    <p:sldId id="332" r:id="rId14"/>
    <p:sldId id="341" r:id="rId15"/>
    <p:sldId id="359" r:id="rId16"/>
    <p:sldId id="363" r:id="rId17"/>
    <p:sldId id="339" r:id="rId18"/>
    <p:sldId id="360" r:id="rId19"/>
    <p:sldId id="345" r:id="rId20"/>
    <p:sldId id="277" r:id="rId21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F5E"/>
    <a:srgbClr val="009FC3"/>
    <a:srgbClr val="000099"/>
    <a:srgbClr val="5080D2"/>
    <a:srgbClr val="19434F"/>
    <a:srgbClr val="27697B"/>
    <a:srgbClr val="0DC0FF"/>
    <a:srgbClr val="01BC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>
      <p:cViewPr varScale="1">
        <p:scale>
          <a:sx n="97" d="100"/>
          <a:sy n="97" d="100"/>
        </p:scale>
        <p:origin x="154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697" cy="464503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753" y="0"/>
            <a:ext cx="2971697" cy="464503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r">
              <a:defRPr sz="1200"/>
            </a:lvl1pPr>
          </a:lstStyle>
          <a:p>
            <a:fld id="{2D70C0EB-F99A-48DE-9216-53A4B9788AB9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312"/>
            <a:ext cx="2971697" cy="464503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753" y="8830312"/>
            <a:ext cx="2971697" cy="464503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r">
              <a:defRPr sz="1200"/>
            </a:lvl1pPr>
          </a:lstStyle>
          <a:p>
            <a:fld id="{DA0F4D87-A312-463C-9EDB-4BEBE47E4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06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64820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666396AE-B5CE-4C63-81B4-1D0AD31B2BEE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7" tIns="46153" rIns="92307" bIns="461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2307" tIns="46153" rIns="92307" bIns="4615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7"/>
            <a:ext cx="2971800" cy="46482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BBB7BE3C-DC15-4B07-9388-98569D8C3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3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763000" cy="4976873"/>
          </a:xfrm>
        </p:spPr>
        <p:txBody>
          <a:bodyPr>
            <a:normAutofit/>
          </a:bodyPr>
          <a:lstStyle>
            <a:lvl1pPr>
              <a:defRPr sz="28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1pPr>
            <a:lvl2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2pPr>
            <a:lvl3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3pPr>
            <a:lvl4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4pPr>
            <a:lvl5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897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 smtClean="0"/>
              <a:pPr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18" Type="http://schemas.openxmlformats.org/officeDocument/2006/relationships/image" Target="../media/image20.png"/><Relationship Id="rId26" Type="http://schemas.openxmlformats.org/officeDocument/2006/relationships/image" Target="../media/image28.jpeg"/><Relationship Id="rId39" Type="http://schemas.openxmlformats.org/officeDocument/2006/relationships/image" Target="../media/image41.png"/><Relationship Id="rId21" Type="http://schemas.openxmlformats.org/officeDocument/2006/relationships/image" Target="../media/image23.jpeg"/><Relationship Id="rId34" Type="http://schemas.openxmlformats.org/officeDocument/2006/relationships/image" Target="../media/image36.jpeg"/><Relationship Id="rId42" Type="http://schemas.openxmlformats.org/officeDocument/2006/relationships/image" Target="../media/image44.jpeg"/><Relationship Id="rId47" Type="http://schemas.openxmlformats.org/officeDocument/2006/relationships/image" Target="../media/image49.jpeg"/><Relationship Id="rId50" Type="http://schemas.openxmlformats.org/officeDocument/2006/relationships/image" Target="../media/image52.jpeg"/><Relationship Id="rId55" Type="http://schemas.openxmlformats.org/officeDocument/2006/relationships/image" Target="../media/image57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6" Type="http://schemas.openxmlformats.org/officeDocument/2006/relationships/image" Target="../media/image18.jpg"/><Relationship Id="rId20" Type="http://schemas.openxmlformats.org/officeDocument/2006/relationships/image" Target="../media/image22.jpeg"/><Relationship Id="rId29" Type="http://schemas.openxmlformats.org/officeDocument/2006/relationships/image" Target="../media/image31.jpeg"/><Relationship Id="rId41" Type="http://schemas.openxmlformats.org/officeDocument/2006/relationships/image" Target="../media/image43.jpeg"/><Relationship Id="rId54" Type="http://schemas.openxmlformats.org/officeDocument/2006/relationships/image" Target="../media/image5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32" Type="http://schemas.openxmlformats.org/officeDocument/2006/relationships/image" Target="../media/image34.jpeg"/><Relationship Id="rId37" Type="http://schemas.openxmlformats.org/officeDocument/2006/relationships/image" Target="../media/image39.jpeg"/><Relationship Id="rId40" Type="http://schemas.openxmlformats.org/officeDocument/2006/relationships/image" Target="../media/image42.png"/><Relationship Id="rId45" Type="http://schemas.openxmlformats.org/officeDocument/2006/relationships/image" Target="../media/image47.jpeg"/><Relationship Id="rId53" Type="http://schemas.openxmlformats.org/officeDocument/2006/relationships/image" Target="../media/image55.jpeg"/><Relationship Id="rId58" Type="http://schemas.openxmlformats.org/officeDocument/2006/relationships/image" Target="../media/image60.jpe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23" Type="http://schemas.openxmlformats.org/officeDocument/2006/relationships/image" Target="../media/image25.jpg"/><Relationship Id="rId28" Type="http://schemas.openxmlformats.org/officeDocument/2006/relationships/image" Target="../media/image30.jpg"/><Relationship Id="rId36" Type="http://schemas.openxmlformats.org/officeDocument/2006/relationships/image" Target="../media/image38.png"/><Relationship Id="rId49" Type="http://schemas.openxmlformats.org/officeDocument/2006/relationships/image" Target="../media/image51.jpeg"/><Relationship Id="rId57" Type="http://schemas.openxmlformats.org/officeDocument/2006/relationships/image" Target="../media/image59.jpeg"/><Relationship Id="rId61" Type="http://schemas.openxmlformats.org/officeDocument/2006/relationships/image" Target="../media/image63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31" Type="http://schemas.openxmlformats.org/officeDocument/2006/relationships/image" Target="../media/image33.png"/><Relationship Id="rId44" Type="http://schemas.openxmlformats.org/officeDocument/2006/relationships/image" Target="../media/image46.jpeg"/><Relationship Id="rId52" Type="http://schemas.openxmlformats.org/officeDocument/2006/relationships/image" Target="../media/image54.jpeg"/><Relationship Id="rId60" Type="http://schemas.openxmlformats.org/officeDocument/2006/relationships/image" Target="../media/image62.jpeg"/><Relationship Id="rId4" Type="http://schemas.openxmlformats.org/officeDocument/2006/relationships/image" Target="../media/image6.jpeg"/><Relationship Id="rId9" Type="http://schemas.openxmlformats.org/officeDocument/2006/relationships/image" Target="../media/image11.JPG"/><Relationship Id="rId14" Type="http://schemas.openxmlformats.org/officeDocument/2006/relationships/image" Target="../media/image16.jpg"/><Relationship Id="rId22" Type="http://schemas.openxmlformats.org/officeDocument/2006/relationships/image" Target="../media/image24.jpeg"/><Relationship Id="rId27" Type="http://schemas.openxmlformats.org/officeDocument/2006/relationships/image" Target="../media/image29.jpg"/><Relationship Id="rId30" Type="http://schemas.openxmlformats.org/officeDocument/2006/relationships/image" Target="../media/image32.jpg"/><Relationship Id="rId35" Type="http://schemas.openxmlformats.org/officeDocument/2006/relationships/image" Target="../media/image37.jpg"/><Relationship Id="rId43" Type="http://schemas.openxmlformats.org/officeDocument/2006/relationships/image" Target="../media/image45.jpeg"/><Relationship Id="rId48" Type="http://schemas.openxmlformats.org/officeDocument/2006/relationships/image" Target="../media/image50.png"/><Relationship Id="rId56" Type="http://schemas.openxmlformats.org/officeDocument/2006/relationships/image" Target="../media/image58.jpeg"/><Relationship Id="rId8" Type="http://schemas.openxmlformats.org/officeDocument/2006/relationships/image" Target="../media/image10.JPG"/><Relationship Id="rId51" Type="http://schemas.openxmlformats.org/officeDocument/2006/relationships/image" Target="../media/image53.jpeg"/><Relationship Id="rId3" Type="http://schemas.openxmlformats.org/officeDocument/2006/relationships/image" Target="../media/image5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jpeg"/><Relationship Id="rId33" Type="http://schemas.openxmlformats.org/officeDocument/2006/relationships/image" Target="../media/image35.jpeg"/><Relationship Id="rId38" Type="http://schemas.openxmlformats.org/officeDocument/2006/relationships/image" Target="../media/image40.jpeg"/><Relationship Id="rId46" Type="http://schemas.openxmlformats.org/officeDocument/2006/relationships/image" Target="../media/image48.jpeg"/><Relationship Id="rId59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jpg"/><Relationship Id="rId4" Type="http://schemas.openxmlformats.org/officeDocument/2006/relationships/image" Target="../media/image6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$95,300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590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$105,200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cxnSp>
        <p:nvCxnSpPr>
          <p:cNvPr id="65" name="Straight Connector 64"/>
          <p:cNvCxnSpPr>
            <a:stCxn id="45" idx="0"/>
          </p:cNvCxnSpPr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0800" y="4191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362200" y="2438400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Trinidad School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of Preaching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4730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49459" y="228153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$114,700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36111" y="3276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 Lord’s Way”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Shanahan*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$85,400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Spradlin*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Press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Tavaro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Hanna (MSOP)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620000" y="4953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H2H/H2H</a:t>
            </a:r>
            <a:endParaRPr lang="en-US" sz="2400" b="1" i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Wayne Parker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(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Pohnpei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371601" y="3276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Spanish Congregation: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with New Location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9866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77" grpId="0"/>
      <p:bldP spid="7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r="18784"/>
          <a:stretch/>
        </p:blipFill>
        <p:spPr>
          <a:xfrm>
            <a:off x="4114800" y="3169077"/>
            <a:ext cx="4495800" cy="36889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14167" t="22963" r="62916" b="23703"/>
          <a:stretch/>
        </p:blipFill>
        <p:spPr>
          <a:xfrm>
            <a:off x="836380" y="830997"/>
            <a:ext cx="2514600" cy="32918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830997"/>
            <a:ext cx="4499441" cy="316907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83422" y="0"/>
            <a:ext cx="86319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nguiat Bk BT" panose="02030904050306020704" pitchFamily="18" charset="0"/>
              </a:rPr>
              <a:t>Trinidad 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nguiat Bk BT" panose="02030904050306020704" pitchFamily="18" charset="0"/>
              </a:rPr>
              <a:t>School of Preaching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enguiat Bk BT" panose="020309040503060207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9020" y="4114800"/>
            <a:ext cx="3198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Dominic Dos Santos</a:t>
            </a:r>
          </a:p>
          <a:p>
            <a:pPr algn="ctr"/>
            <a:r>
              <a:rPr lang="en-US" sz="2800" dirty="0" smtClean="0"/>
              <a:t>(Director)</a:t>
            </a:r>
            <a:endParaRPr lang="en-US" sz="2800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/>
          <a:srcRect t="10164" b="18686"/>
          <a:stretch/>
        </p:blipFill>
        <p:spPr>
          <a:xfrm>
            <a:off x="914400" y="5200650"/>
            <a:ext cx="23561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$95,300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590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$105,200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cxnSp>
        <p:nvCxnSpPr>
          <p:cNvPr id="65" name="Straight Connector 64"/>
          <p:cNvCxnSpPr>
            <a:stCxn id="45" idx="0"/>
          </p:cNvCxnSpPr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0800" y="4191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362200" y="2438400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Trinidad School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of Preaching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4730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49459" y="228153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$114,700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36111" y="3276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 Lord’s Way”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Shanahan*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$85,400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Spradlin*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Press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Tavaro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Hanna (MSOP)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620000" y="4953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H2H/H2H</a:t>
            </a:r>
            <a:endParaRPr lang="en-US" sz="2400" b="1" i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Wayne Parker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(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Pohnpei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371601" y="3276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Spanish Congregation: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with New Location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30496" y="2438400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Send a Couple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816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5981180" cy="4485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6401" r="10625" b="12232"/>
          <a:stretch/>
        </p:blipFill>
        <p:spPr>
          <a:xfrm>
            <a:off x="4258098" y="4485884"/>
            <a:ext cx="4885901" cy="2372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r="37685"/>
          <a:stretch/>
        </p:blipFill>
        <p:spPr>
          <a:xfrm>
            <a:off x="5670029" y="0"/>
            <a:ext cx="3473972" cy="44858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750" y="4724400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Send a couple to Easter Island 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sz="2400" b="1" dirty="0" smtClean="0"/>
              <a:t>Stay </a:t>
            </a:r>
            <a:r>
              <a:rPr lang="en-US" sz="2400" b="1" dirty="0"/>
              <a:t>for a </a:t>
            </a:r>
            <a:r>
              <a:rPr lang="en-US" sz="2400" b="1" dirty="0" smtClean="0"/>
              <a:t>month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sz="2400" b="1" dirty="0" smtClean="0"/>
              <a:t>Help the young church to mature and establish healthy habits as Christians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340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$95,300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590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$105,200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cxnSp>
        <p:nvCxnSpPr>
          <p:cNvPr id="65" name="Straight Connector 64"/>
          <p:cNvCxnSpPr>
            <a:stCxn id="45" idx="0"/>
          </p:cNvCxnSpPr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977896" y="1524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20k Tracts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Robert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4727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911459" y="1371600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$129,700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0800" y="4191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4730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49459" y="228153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$114,700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Shanahan*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$85,400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Spradlin*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Press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Tavaro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Hanna (MSOP)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620000" y="4953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H2H/H2H</a:t>
            </a:r>
            <a:endParaRPr lang="en-US" sz="2400" b="1" i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62200" y="2438400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Trinidad School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of Preaching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836111" y="3276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 Lord’s Way”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Wayne Parker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(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Pohnpei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)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71601" y="3276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Spanish Congregation: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with New Location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730496" y="2438400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Send a Couple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9899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1" grpId="0"/>
      <p:bldP spid="7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2552[1].JPG"/>
          <p:cNvPicPr>
            <a:picLocks noChangeAspect="1"/>
          </p:cNvPicPr>
          <p:nvPr/>
        </p:nvPicPr>
        <p:blipFill rotWithShape="1">
          <a:blip r:embed="rId2" cstate="print"/>
          <a:srcRect r="26820"/>
          <a:stretch/>
        </p:blipFill>
        <p:spPr>
          <a:xfrm>
            <a:off x="3663085" y="0"/>
            <a:ext cx="3118715" cy="3196286"/>
          </a:xfrm>
          <a:prstGeom prst="rect">
            <a:avLst/>
          </a:prstGeom>
        </p:spPr>
      </p:pic>
      <p:pic>
        <p:nvPicPr>
          <p:cNvPr id="5" name="Picture 2" descr="HPIM16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8" y="0"/>
            <a:ext cx="4254374" cy="320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ree Bibles at Fri night market #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8" y="3196286"/>
            <a:ext cx="4254374" cy="3190781"/>
          </a:xfrm>
          <a:prstGeom prst="rect">
            <a:avLst/>
          </a:prstGeom>
        </p:spPr>
      </p:pic>
      <p:pic>
        <p:nvPicPr>
          <p:cNvPr id="7" name="Picture 6" descr="HPIM3556.JPG"/>
          <p:cNvPicPr>
            <a:picLocks noChangeAspect="1"/>
          </p:cNvPicPr>
          <p:nvPr/>
        </p:nvPicPr>
        <p:blipFill rotWithShape="1">
          <a:blip r:embed="rId5" cstate="print"/>
          <a:srcRect l="12335" r="25432"/>
          <a:stretch/>
        </p:blipFill>
        <p:spPr>
          <a:xfrm>
            <a:off x="4134805" y="3202233"/>
            <a:ext cx="2646995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00" y="685800"/>
            <a:ext cx="2258500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34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$95,300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590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$105,200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cxnSp>
        <p:nvCxnSpPr>
          <p:cNvPr id="65" name="Straight Connector 64"/>
          <p:cNvCxnSpPr>
            <a:stCxn id="45" idx="0"/>
          </p:cNvCxnSpPr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724400" y="1524000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Our Next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Missionary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4727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911459" y="1371600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$129,700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0800" y="4191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4730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49459" y="228153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$114,700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Shanahan*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$85,400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Spradlin*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Press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Tavaro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Hanna (MSOP)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620000" y="4953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H2H/H2H</a:t>
            </a:r>
            <a:endParaRPr lang="en-US" sz="2400" b="1" i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977896" y="1524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20k Tracts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Robert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362200" y="2438400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Trinidad School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of Preaching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836111" y="3276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 Lord’s Way”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Wayne Parker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(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Pohnpei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)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371601" y="3276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Spanish Congregation: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with New Location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730496" y="2438400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Send a Couple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to 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036188" y="431111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$+++,+++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343400" y="457200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endParaRPr lang="en-US" sz="2400" b="1" dirty="0" smtClean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9778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98" grpId="0"/>
      <p:bldP spid="98" grpId="1"/>
      <p:bldP spid="9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globe.jpg"/>
          <p:cNvPicPr>
            <a:picLocks noChangeAspect="1"/>
          </p:cNvPicPr>
          <p:nvPr/>
        </p:nvPicPr>
        <p:blipFill>
          <a:blip r:embed="rId2" cstate="print"/>
          <a:srcRect l="13730"/>
          <a:stretch>
            <a:fillRect/>
          </a:stretch>
        </p:blipFill>
        <p:spPr>
          <a:xfrm>
            <a:off x="-3962400" y="914400"/>
            <a:ext cx="1981200" cy="2377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7508" y="-4165"/>
            <a:ext cx="47778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Mission Sunday</a:t>
            </a:r>
            <a:endParaRPr lang="en-US" sz="44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28236"/>
            <a:ext cx="3541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The Purpose of 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66800" y="3123827"/>
            <a:ext cx="7010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" y="3428627"/>
            <a:ext cx="8458200" cy="312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 Jesus is God’s Son</a:t>
            </a:r>
            <a:r>
              <a:rPr lang="en-US" sz="3200" b="1" dirty="0" smtClean="0"/>
              <a:t>	John 8:24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Repent/Turn from your sins</a:t>
            </a:r>
            <a:r>
              <a:rPr lang="en-US" sz="3200" b="1" dirty="0" smtClean="0"/>
              <a:t>	Acts 2:38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Confess your faith</a:t>
            </a:r>
            <a:r>
              <a:rPr lang="en-US" sz="3200" b="1" dirty="0" smtClean="0"/>
              <a:t>	Romans 10:9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baptized</a:t>
            </a:r>
            <a:r>
              <a:rPr lang="en-US" sz="3200" b="1" dirty="0" smtClean="0"/>
              <a:t>	Mark 16:16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faithfully</a:t>
            </a:r>
            <a:r>
              <a:rPr lang="en-US" sz="3200" b="1" dirty="0" smtClean="0"/>
              <a:t>	Revelation 2:10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5257800" y="1542115"/>
            <a:ext cx="16770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Souls!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2856" y="1425244"/>
            <a:ext cx="17361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Save </a:t>
            </a:r>
            <a:endParaRPr lang="en-US" sz="44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72856" y="712739"/>
            <a:ext cx="36423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The Gospel</a:t>
            </a:r>
            <a:endParaRPr lang="en-US" sz="44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845140"/>
            <a:ext cx="3541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The Purpose of 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600" y="1548825"/>
            <a:ext cx="10887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is to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72856" y="2126159"/>
            <a:ext cx="23901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Saved? </a:t>
            </a:r>
            <a:endParaRPr lang="en-US" sz="44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6918" y="2249740"/>
            <a:ext cx="19864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Are you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/>
      <p:bldP spid="9" grpId="0"/>
      <p:bldP spid="11" grpId="0"/>
      <p:bldP spid="12" grpId="0"/>
      <p:bldP spid="13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ission Sunday - without date.jpg"/>
          <p:cNvPicPr>
            <a:picLocks noChangeAspect="1"/>
          </p:cNvPicPr>
          <p:nvPr/>
        </p:nvPicPr>
        <p:blipFill rotWithShape="1">
          <a:blip r:embed="rId2" cstate="print"/>
          <a:srcRect t="8823" r="2941" b="23750"/>
          <a:stretch/>
        </p:blipFill>
        <p:spPr>
          <a:xfrm>
            <a:off x="779107" y="609600"/>
            <a:ext cx="7543800" cy="34937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3" y="5399782"/>
            <a:ext cx="910056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Every dollar given on Mission Sunday</a:t>
            </a:r>
          </a:p>
          <a:p>
            <a:pPr algn="ctr"/>
            <a:r>
              <a:rPr lang="en-US" sz="3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goes toward mission work.</a:t>
            </a:r>
            <a:endParaRPr lang="en-US" sz="3400" b="1" cap="none" spc="0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50800" dist="381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0353" y="3612802"/>
            <a:ext cx="70198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January 29</a:t>
            </a:r>
            <a:endParaRPr lang="en-US" sz="8800" b="1" cap="none" spc="0" dirty="0">
              <a:ln w="190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50800" dist="381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3505200"/>
            <a:ext cx="6629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4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Shanahan*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$85,400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Spradlin*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3353"/>
            <a:ext cx="3682258" cy="2664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"/>
          <a:stretch/>
        </p:blipFill>
        <p:spPr>
          <a:xfrm>
            <a:off x="4648200" y="2254631"/>
            <a:ext cx="4419600" cy="27831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b="8126"/>
          <a:stretch/>
        </p:blipFill>
        <p:spPr>
          <a:xfrm>
            <a:off x="-4465" y="1"/>
            <a:ext cx="286748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72" y="2954801"/>
            <a:ext cx="3144940" cy="2074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1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89353"/>
            <a:ext cx="3048000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Press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Tavaro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Hanna (MSOP)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" y="-6705"/>
            <a:ext cx="3071388" cy="23035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97" y="2281872"/>
            <a:ext cx="3053503" cy="2290128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7620000" y="4953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H2H/H2H</a:t>
            </a:r>
            <a:endParaRPr lang="en-US" sz="2400" b="1" i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10" y="4466"/>
            <a:ext cx="3048000" cy="2286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17138" r="9091" b="9622"/>
          <a:stretch/>
        </p:blipFill>
        <p:spPr>
          <a:xfrm>
            <a:off x="3622140" y="2285289"/>
            <a:ext cx="5521860" cy="2634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9" t="9812" r="10833" b="41208"/>
          <a:stretch/>
        </p:blipFill>
        <p:spPr>
          <a:xfrm>
            <a:off x="-13867" y="2266"/>
            <a:ext cx="3022229" cy="2287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6586" r="4937" b="5473"/>
          <a:stretch/>
        </p:blipFill>
        <p:spPr>
          <a:xfrm>
            <a:off x="-14142" y="2285288"/>
            <a:ext cx="3634893" cy="26344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r="10000"/>
          <a:stretch/>
        </p:blipFill>
        <p:spPr>
          <a:xfrm>
            <a:off x="0" y="-18345"/>
            <a:ext cx="3968501" cy="306692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8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1110" r="30561" b="3334"/>
          <a:stretch/>
        </p:blipFill>
        <p:spPr>
          <a:xfrm>
            <a:off x="3733800" y="-20319"/>
            <a:ext cx="2702707" cy="42419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0000" r="4167" b="5556"/>
          <a:stretch/>
        </p:blipFill>
        <p:spPr>
          <a:xfrm>
            <a:off x="5462840" y="2745250"/>
            <a:ext cx="3681160" cy="22627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8" t="9038" r="22063" b="3979"/>
          <a:stretch/>
        </p:blipFill>
        <p:spPr>
          <a:xfrm>
            <a:off x="2995052" y="2741377"/>
            <a:ext cx="2643748" cy="22618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" y="2745251"/>
            <a:ext cx="3010670" cy="2258002"/>
          </a:xfrm>
          <a:prstGeom prst="rect">
            <a:avLst/>
          </a:prstGeom>
        </p:spPr>
      </p:pic>
      <p:pic>
        <p:nvPicPr>
          <p:cNvPr id="51" name="Picture 3" descr="HPIM4194.JPG"/>
          <p:cNvPicPr>
            <a:picLocks noChangeAspect="1"/>
          </p:cNvPicPr>
          <p:nvPr/>
        </p:nvPicPr>
        <p:blipFill rotWithShape="1">
          <a:blip r:embed="rId2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13626" r="25950"/>
          <a:stretch/>
        </p:blipFill>
        <p:spPr bwMode="auto">
          <a:xfrm>
            <a:off x="6126260" y="1378297"/>
            <a:ext cx="3017740" cy="359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5431"/>
          <a:stretch/>
        </p:blipFill>
        <p:spPr>
          <a:xfrm>
            <a:off x="-76201" y="-18342"/>
            <a:ext cx="3429675" cy="2382242"/>
          </a:xfrm>
          <a:prstGeom prst="rect">
            <a:avLst/>
          </a:prstGeom>
        </p:spPr>
      </p:pic>
      <p:pic>
        <p:nvPicPr>
          <p:cNvPr id="55" name="Picture 4" descr="G:\Mission trips &amp; pictures 2011\Delaidamanu, Fiji July,Aug 2011\HPIM3733.JPG"/>
          <p:cNvPicPr>
            <a:picLocks noChangeAspect="1" noChangeArrowheads="1"/>
          </p:cNvPicPr>
          <p:nvPr/>
        </p:nvPicPr>
        <p:blipFill rotWithShape="1">
          <a:blip r:embed="rId24" cstate="print"/>
          <a:srcRect l="12975" t="6807" r="17827" b="16182"/>
          <a:stretch/>
        </p:blipFill>
        <p:spPr bwMode="auto">
          <a:xfrm>
            <a:off x="3276600" y="-21629"/>
            <a:ext cx="2871854" cy="2405178"/>
          </a:xfrm>
          <a:prstGeom prst="rect">
            <a:avLst/>
          </a:prstGeom>
          <a:noFill/>
        </p:spPr>
      </p:pic>
      <p:pic>
        <p:nvPicPr>
          <p:cNvPr id="56" name="Picture 55" descr="DAN_5249.jpg"/>
          <p:cNvPicPr>
            <a:picLocks noChangeAspect="1"/>
          </p:cNvPicPr>
          <p:nvPr/>
        </p:nvPicPr>
        <p:blipFill rotWithShape="1">
          <a:blip r:embed="rId25" cstate="print"/>
          <a:srcRect b="23084"/>
          <a:stretch/>
        </p:blipFill>
        <p:spPr>
          <a:xfrm>
            <a:off x="3886200" y="2368296"/>
            <a:ext cx="2261388" cy="2606040"/>
          </a:xfrm>
          <a:prstGeom prst="rect">
            <a:avLst/>
          </a:prstGeom>
        </p:spPr>
      </p:pic>
      <p:pic>
        <p:nvPicPr>
          <p:cNvPr id="58" name="Picture 6" descr="HPIM1846"/>
          <p:cNvPicPr>
            <a:picLocks noChangeAspect="1" noChangeArrowheads="1"/>
          </p:cNvPicPr>
          <p:nvPr/>
        </p:nvPicPr>
        <p:blipFill rotWithShape="1">
          <a:blip r:embed="rId26" cstate="print">
            <a:lum contrast="10000"/>
          </a:blip>
          <a:srcRect l="3335" t="12538" r="13304" b="13290"/>
          <a:stretch/>
        </p:blipFill>
        <p:spPr bwMode="auto">
          <a:xfrm>
            <a:off x="-12989" y="2364431"/>
            <a:ext cx="3896292" cy="26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 b="40000"/>
          <a:stretch/>
        </p:blipFill>
        <p:spPr>
          <a:xfrm>
            <a:off x="-72710" y="-152400"/>
            <a:ext cx="3923705" cy="2906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5435" b="7246"/>
          <a:stretch/>
        </p:blipFill>
        <p:spPr>
          <a:xfrm>
            <a:off x="4524871" y="1802210"/>
            <a:ext cx="4583924" cy="32140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6319"/>
            <a:ext cx="4559721" cy="2564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3" b="10859"/>
          <a:stretch/>
        </p:blipFill>
        <p:spPr>
          <a:xfrm>
            <a:off x="3845622" y="-16635"/>
            <a:ext cx="2631378" cy="222643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" y="-3204"/>
            <a:ext cx="2289291" cy="2050824"/>
          </a:xfrm>
          <a:prstGeom prst="rect">
            <a:avLst/>
          </a:prstGeom>
        </p:spPr>
      </p:pic>
      <p:pic>
        <p:nvPicPr>
          <p:cNvPr id="60" name="Picture 4" descr="https://scontent-mia1-1.xx.fbcdn.net/hphotos-prn2/v/t1.0-9/540142_124586054384350_1024524098_n.jpg?oh=3bbbedb81420c5fbc2de5f2c6d72e7e4&amp;oe=5743D337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t="15068" r="1940" b="43831"/>
          <a:stretch/>
        </p:blipFill>
        <p:spPr bwMode="auto">
          <a:xfrm>
            <a:off x="2438400" y="-8083"/>
            <a:ext cx="3962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1" b="10518"/>
          <a:stretch/>
        </p:blipFill>
        <p:spPr>
          <a:xfrm>
            <a:off x="-20180" y="2050913"/>
            <a:ext cx="9164180" cy="2971800"/>
          </a:xfrm>
          <a:prstGeom prst="rect">
            <a:avLst/>
          </a:prstGeom>
        </p:spPr>
      </p:pic>
      <p:pic>
        <p:nvPicPr>
          <p:cNvPr id="61" name="Picture 60" descr="Guillermo.jpg"/>
          <p:cNvPicPr>
            <a:picLocks noChangeAspect="1"/>
          </p:cNvPicPr>
          <p:nvPr/>
        </p:nvPicPr>
        <p:blipFill rotWithShape="1">
          <a:blip r:embed="rId34"/>
          <a:srcRect t="8000" r="7556" b="6000"/>
          <a:stretch/>
        </p:blipFill>
        <p:spPr>
          <a:xfrm>
            <a:off x="3505200" y="7862"/>
            <a:ext cx="2796811" cy="22429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125" y="2117375"/>
            <a:ext cx="4458962" cy="292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 descr="Greek class"/>
          <p:cNvPicPr>
            <a:picLocks noChangeAspect="1" noChangeArrowheads="1"/>
          </p:cNvPicPr>
          <p:nvPr/>
        </p:nvPicPr>
        <p:blipFill>
          <a:blip r:embed="rId36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38344" cy="23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7" name="Picture 5" descr="OH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b="22724"/>
          <a:stretch/>
        </p:blipFill>
        <p:spPr bwMode="auto">
          <a:xfrm>
            <a:off x="5560980" y="3037627"/>
            <a:ext cx="3577686" cy="198895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6" name="Picture 2" descr="ABA Grad 15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3" y="1254003"/>
            <a:ext cx="3162994" cy="196668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8" name="Picture 5" descr="TrAn2"/>
          <p:cNvPicPr>
            <a:picLocks noChangeAspect="1" noChangeArrowheads="1"/>
          </p:cNvPicPr>
          <p:nvPr/>
        </p:nvPicPr>
        <p:blipFill>
          <a:blip r:embed="rId39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751292"/>
            <a:ext cx="2933409" cy="328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 r="96750" b="77897"/>
          <a:stretch/>
        </p:blipFill>
        <p:spPr bwMode="auto">
          <a:xfrm>
            <a:off x="-76200" y="0"/>
            <a:ext cx="144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41" cstate="print"/>
          <a:srcRect l="8333" t="8667" r="49167" b="81333"/>
          <a:stretch>
            <a:fillRect/>
          </a:stretch>
        </p:blipFill>
        <p:spPr bwMode="auto">
          <a:xfrm>
            <a:off x="-76200" y="1143000"/>
            <a:ext cx="9144000" cy="134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 descr="Dr. Dave Miller"/>
          <p:cNvPicPr>
            <a:picLocks noChangeAspect="1" noChangeArrowheads="1"/>
          </p:cNvPicPr>
          <p:nvPr/>
        </p:nvPicPr>
        <p:blipFill>
          <a:blip r:embed="rId42" cstate="print"/>
          <a:srcRect t="3583"/>
          <a:stretch>
            <a:fillRect/>
          </a:stretch>
        </p:blipFill>
        <p:spPr bwMode="auto">
          <a:xfrm>
            <a:off x="131294" y="2487168"/>
            <a:ext cx="1878481" cy="2538952"/>
          </a:xfrm>
          <a:prstGeom prst="rect">
            <a:avLst/>
          </a:prstGeom>
          <a:noFill/>
        </p:spPr>
      </p:pic>
      <p:pic>
        <p:nvPicPr>
          <p:cNvPr id="73" name="Picture 4" descr="Kyle Butt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733800" y="2486024"/>
            <a:ext cx="1828800" cy="2438400"/>
          </a:xfrm>
          <a:prstGeom prst="rect">
            <a:avLst/>
          </a:prstGeom>
          <a:noFill/>
        </p:spPr>
      </p:pic>
      <p:pic>
        <p:nvPicPr>
          <p:cNvPr id="74" name="Picture 6" descr="http://ap.lanexdev.com/user_images/images/staff/el.jpg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1981200" y="2486024"/>
            <a:ext cx="1781175" cy="2438400"/>
          </a:xfrm>
          <a:prstGeom prst="rect">
            <a:avLst/>
          </a:prstGeom>
          <a:noFill/>
        </p:spPr>
      </p:pic>
      <p:pic>
        <p:nvPicPr>
          <p:cNvPr id="75" name="Picture 8" descr="Jeff Miller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5562600" y="2486024"/>
            <a:ext cx="1714500" cy="2438400"/>
          </a:xfrm>
          <a:prstGeom prst="rect">
            <a:avLst/>
          </a:prstGeom>
          <a:noFill/>
        </p:spPr>
      </p:pic>
      <p:pic>
        <p:nvPicPr>
          <p:cNvPr id="1029" name="Picture 5" descr="Image may contain: 4 people, people smili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700" y="1480228"/>
            <a:ext cx="5241645" cy="349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msop.org/images/newbanner.jpg"/>
          <p:cNvPicPr>
            <a:picLocks noChangeAspect="1" noChangeArrowheads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7"/>
          <a:stretch/>
        </p:blipFill>
        <p:spPr bwMode="auto">
          <a:xfrm>
            <a:off x="-66675" y="3132"/>
            <a:ext cx="6543675" cy="116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0844"/>
            <a:ext cx="3344270" cy="50360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 b="21243"/>
          <a:stretch/>
        </p:blipFill>
        <p:spPr>
          <a:xfrm>
            <a:off x="4162312" y="-35631"/>
            <a:ext cx="4993240" cy="31770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13" y="2646899"/>
            <a:ext cx="4228329" cy="23790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86" y="2223514"/>
            <a:ext cx="4938898" cy="27787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1244" r="18333" b="12491"/>
          <a:stretch/>
        </p:blipFill>
        <p:spPr>
          <a:xfrm>
            <a:off x="-66919" y="-23074"/>
            <a:ext cx="4216078" cy="2692194"/>
          </a:xfrm>
          <a:prstGeom prst="rect">
            <a:avLst/>
          </a:prstGeom>
        </p:spPr>
      </p:pic>
      <p:pic>
        <p:nvPicPr>
          <p:cNvPr id="76" name="Picture 5" descr="L:\Evangelism\H2H-H2H\HTH info slide.jpg"/>
          <p:cNvPicPr>
            <a:picLocks noChangeAspect="1" noChangeArrowheads="1"/>
          </p:cNvPicPr>
          <p:nvPr/>
        </p:nvPicPr>
        <p:blipFill>
          <a:blip r:embed="rId53" cstate="print"/>
          <a:srcRect l="64125"/>
          <a:stretch>
            <a:fillRect/>
          </a:stretch>
        </p:blipFill>
        <p:spPr bwMode="auto">
          <a:xfrm>
            <a:off x="-23532" y="1670533"/>
            <a:ext cx="1591660" cy="3327561"/>
          </a:xfrm>
          <a:prstGeom prst="rect">
            <a:avLst/>
          </a:prstGeom>
          <a:noFill/>
        </p:spPr>
      </p:pic>
      <p:pic>
        <p:nvPicPr>
          <p:cNvPr id="77" name="Picture 4" descr="L:\Evangelism\H2H-H2H\HTH_Masthead.jpg"/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-23532" y="-19050"/>
            <a:ext cx="6781800" cy="1756810"/>
          </a:xfrm>
          <a:prstGeom prst="rect">
            <a:avLst/>
          </a:prstGeom>
          <a:noFill/>
        </p:spPr>
      </p:pic>
      <p:pic>
        <p:nvPicPr>
          <p:cNvPr id="78" name="Picture 3" descr="L:\Office\Xerox_Scans\David\DOC157.XSM\00000001.JPG"/>
          <p:cNvPicPr>
            <a:picLocks noChangeAspect="1" noChangeArrowheads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 rot="16200000">
            <a:off x="1028661" y="1975251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9" name="Picture 4" descr="L:\Office\Xerox_Scans\David\DOC158.XSM\00000001.JPG"/>
          <p:cNvPicPr>
            <a:picLocks noChangeAspect="1" noChangeArrowheads="1"/>
          </p:cNvPicPr>
          <p:nvPr/>
        </p:nvPicPr>
        <p:blipFill>
          <a:blip r:embed="rId56" cstate="print"/>
          <a:srcRect/>
          <a:stretch>
            <a:fillRect/>
          </a:stretch>
        </p:blipFill>
        <p:spPr bwMode="auto">
          <a:xfrm rot="16200000">
            <a:off x="3131770" y="1975250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0" name="Picture 3" descr="L:\Office\Xerox_Scans\David\DOC157.XSM\00000001.JPG"/>
          <p:cNvPicPr>
            <a:picLocks noChangeAspect="1" noChangeArrowheads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 rot="16200000">
            <a:off x="3710711" y="2293426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1" name="Picture 2" descr="L:\Office\Xerox_Scans\David\DOC156.XSM\00000001.JPG"/>
          <p:cNvPicPr>
            <a:picLocks noChangeAspect="1" noChangeArrowheads="1"/>
          </p:cNvPicPr>
          <p:nvPr/>
        </p:nvPicPr>
        <p:blipFill>
          <a:blip r:embed="rId57" cstate="print"/>
          <a:srcRect/>
          <a:stretch>
            <a:fillRect/>
          </a:stretch>
        </p:blipFill>
        <p:spPr bwMode="auto">
          <a:xfrm rot="16200000">
            <a:off x="4246818" y="2616131"/>
            <a:ext cx="2716047" cy="20987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2" name="Picture 2" descr="L:\Office\Xerox_Scans\David\DOC156.XSM\00000001.JPG"/>
          <p:cNvPicPr>
            <a:picLocks noChangeAspect="1" noChangeArrowheads="1"/>
          </p:cNvPicPr>
          <p:nvPr/>
        </p:nvPicPr>
        <p:blipFill>
          <a:blip r:embed="rId57" cstate="print"/>
          <a:srcRect/>
          <a:stretch>
            <a:fillRect/>
          </a:stretch>
        </p:blipFill>
        <p:spPr bwMode="auto">
          <a:xfrm rot="16200000">
            <a:off x="1577806" y="2309483"/>
            <a:ext cx="2716047" cy="20987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3" name="Picture 4" descr="L:\Office\Xerox_Scans\David\DOC158.XSM\00000001.JPG"/>
          <p:cNvPicPr>
            <a:picLocks noChangeAspect="1" noChangeArrowheads="1"/>
          </p:cNvPicPr>
          <p:nvPr/>
        </p:nvPicPr>
        <p:blipFill>
          <a:blip r:embed="rId56" cstate="print"/>
          <a:srcRect/>
          <a:stretch>
            <a:fillRect/>
          </a:stretch>
        </p:blipFill>
        <p:spPr bwMode="auto">
          <a:xfrm rot="16200000">
            <a:off x="2150508" y="2634900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4" name="Rectangle 83"/>
          <p:cNvSpPr/>
          <p:nvPr/>
        </p:nvSpPr>
        <p:spPr>
          <a:xfrm rot="20039703">
            <a:off x="5183218" y="2475166"/>
            <a:ext cx="4213147" cy="17173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0000"/>
              </a:lnSpc>
            </a:pPr>
            <a:r>
              <a:rPr lang="en-US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8,000 homes</a:t>
            </a:r>
          </a:p>
          <a:p>
            <a:pPr algn="ctr">
              <a:lnSpc>
                <a:spcPct val="110000"/>
              </a:lnSpc>
            </a:pPr>
            <a:r>
              <a:rPr lang="en-US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 x’s a year</a:t>
            </a:r>
            <a:endParaRPr lang="en-US" sz="4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2" b="6901"/>
          <a:stretch/>
        </p:blipFill>
        <p:spPr>
          <a:xfrm>
            <a:off x="-69850" y="-13582"/>
            <a:ext cx="4539647" cy="261655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34"/>
          <a:stretch/>
        </p:blipFill>
        <p:spPr>
          <a:xfrm>
            <a:off x="4391247" y="-33431"/>
            <a:ext cx="4769990" cy="2646118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8" y="2601708"/>
            <a:ext cx="3198876" cy="239915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6401" r="10625" b="12232"/>
          <a:stretch/>
        </p:blipFill>
        <p:spPr>
          <a:xfrm>
            <a:off x="3664502" y="2608137"/>
            <a:ext cx="4946098" cy="240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52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5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5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75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25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75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25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5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0"/>
                            </p:stCondLst>
                            <p:childTnLst>
                              <p:par>
                                <p:cTn id="2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25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50"/>
                            </p:stCondLst>
                            <p:childTnLst>
                              <p:par>
                                <p:cTn id="2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250"/>
                            </p:stCondLst>
                            <p:childTnLst>
                              <p:par>
                                <p:cTn id="2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75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25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0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5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3000"/>
                            </p:stCondLst>
                            <p:childTnLst>
                              <p:par>
                                <p:cTn id="2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5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4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50"/>
                            </p:stCondLst>
                            <p:childTnLst>
                              <p:par>
                                <p:cTn id="3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250"/>
                            </p:stCondLst>
                            <p:childTnLst>
                              <p:par>
                                <p:cTn id="3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750"/>
                            </p:stCondLst>
                            <p:childTnLst>
                              <p:par>
                                <p:cTn id="3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3250"/>
                            </p:stCondLst>
                            <p:childTnLst>
                              <p:par>
                                <p:cTn id="3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375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250"/>
                            </p:stCondLst>
                            <p:childTnLst>
                              <p:par>
                                <p:cTn id="3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250"/>
                            </p:stCondLst>
                            <p:childTnLst>
                              <p:par>
                                <p:cTn id="3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2250"/>
                            </p:stCondLst>
                            <p:childTnLst>
                              <p:par>
                                <p:cTn id="3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2750"/>
                            </p:stCondLst>
                            <p:childTnLst>
                              <p:par>
                                <p:cTn id="3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250"/>
                            </p:stCondLst>
                            <p:childTnLst>
                              <p:par>
                                <p:cTn id="4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50"/>
                            </p:stCondLst>
                            <p:childTnLst>
                              <p:par>
                                <p:cTn id="4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2250"/>
                            </p:stCondLst>
                            <p:childTnLst>
                              <p:par>
                                <p:cTn id="4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2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250"/>
                            </p:stCondLst>
                            <p:childTnLst>
                              <p:par>
                                <p:cTn id="4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250"/>
                            </p:stCondLst>
                            <p:childTnLst>
                              <p:par>
                                <p:cTn id="4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750"/>
                            </p:stCondLst>
                            <p:childTnLst>
                              <p:par>
                                <p:cTn id="4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250"/>
                            </p:stCondLst>
                            <p:childTnLst>
                              <p:par>
                                <p:cTn id="4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250"/>
                            </p:stCondLst>
                            <p:childTnLst>
                              <p:par>
                                <p:cTn id="4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750"/>
                            </p:stCondLst>
                            <p:childTnLst>
                              <p:par>
                                <p:cTn id="4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2250"/>
                            </p:stCondLst>
                            <p:childTnLst>
                              <p:par>
                                <p:cTn id="4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2750"/>
                            </p:stCondLst>
                            <p:childTnLst>
                              <p:par>
                                <p:cTn id="4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3250"/>
                            </p:stCondLst>
                            <p:childTnLst>
                              <p:par>
                                <p:cTn id="4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3750"/>
                            </p:stCondLst>
                            <p:childTnLst>
                              <p:par>
                                <p:cTn id="4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4250"/>
                            </p:stCondLst>
                            <p:childTnLst>
                              <p:par>
                                <p:cTn id="4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  <p:bldP spid="47" grpId="0"/>
      <p:bldP spid="48" grpId="0"/>
      <p:bldP spid="50" grpId="0"/>
      <p:bldP spid="52" grpId="0"/>
      <p:bldP spid="52" grpId="1"/>
      <p:bldP spid="53" grpId="0"/>
      <p:bldP spid="62" grpId="0"/>
      <p:bldP spid="64" grpId="0"/>
      <p:bldP spid="72" grpId="0"/>
      <p:bldP spid="92" grpId="0"/>
      <p:bldP spid="107" grpId="0"/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$95,300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Wayne Parker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(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Pohnpei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)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Shanahan*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$85,400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Spradlin*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Press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Tavaro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Hanna (MSOP)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20000" y="4953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H2H/H2H</a:t>
            </a:r>
            <a:endParaRPr lang="en-US" sz="2400" b="1" i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4944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build="allAtOnce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9" r="23464"/>
          <a:stretch/>
        </p:blipFill>
        <p:spPr>
          <a:xfrm>
            <a:off x="0" y="0"/>
            <a:ext cx="528769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36" y="0"/>
            <a:ext cx="3886200" cy="2914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7" t="20371" r="23333" b="32136"/>
          <a:stretch/>
        </p:blipFill>
        <p:spPr>
          <a:xfrm>
            <a:off x="5294923" y="2753796"/>
            <a:ext cx="3860800" cy="241720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9" b="6777"/>
          <a:stretch/>
        </p:blipFill>
        <p:spPr>
          <a:xfrm>
            <a:off x="5157881" y="5029200"/>
            <a:ext cx="3997842" cy="1828800"/>
          </a:xfrm>
        </p:spPr>
      </p:pic>
    </p:spTree>
    <p:extLst>
      <p:ext uri="{BB962C8B-B14F-4D97-AF65-F5344CB8AC3E}">
        <p14:creationId xmlns:p14="http://schemas.microsoft.com/office/powerpoint/2010/main" val="365631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$95,300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Wayne Parker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(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Pohnpei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324600" y="4191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More 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Shanahan*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$85,400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Spradlin*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Press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Tavaro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Hanna (MSOP)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20000" y="4953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H2H/H2H</a:t>
            </a:r>
            <a:endParaRPr lang="en-US" sz="2400" b="1" i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05" y="0"/>
            <a:ext cx="5535891" cy="4151918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19050" y="124123"/>
            <a:ext cx="4736746" cy="29238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</a:p>
          <a:p>
            <a:endParaRPr lang="en-US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Population:  5,700</a:t>
            </a:r>
          </a:p>
          <a:p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Stores that sell Bibles:  0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4566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$95,300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$105,200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cxnSp>
        <p:nvCxnSpPr>
          <p:cNvPr id="65" name="Straight Connector 64"/>
          <p:cNvCxnSpPr>
            <a:stCxn id="45" idx="0"/>
          </p:cNvCxnSpPr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Wayne Parker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(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Pohnpei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71601" y="3276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Spanish Congregation: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with New Location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0800" y="4191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7"/>
          <a:stretch/>
        </p:blipFill>
        <p:spPr>
          <a:xfrm>
            <a:off x="-10668" y="-1"/>
            <a:ext cx="4312920" cy="3026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0" b="7777"/>
          <a:stretch/>
        </p:blipFill>
        <p:spPr>
          <a:xfrm>
            <a:off x="4306671" y="-43039"/>
            <a:ext cx="4837329" cy="30636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Shanahan*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$85,400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Spradlin*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Press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Tavaro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Hanna (MSOP)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20000" y="4953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H2H/H2H</a:t>
            </a:r>
            <a:endParaRPr lang="en-US" sz="2400" b="1" i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5278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$95,300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$105,200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cxnSp>
        <p:nvCxnSpPr>
          <p:cNvPr id="65" name="Straight Connector 64"/>
          <p:cNvCxnSpPr>
            <a:stCxn id="45" idx="0"/>
          </p:cNvCxnSpPr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36111" y="3276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 Lord’s Way”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0800" y="4191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2000" y="6172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Shanahan*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Alvarenga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/>
                  </a:outerShdw>
                </a:effectLst>
              </a:rPr>
              <a:t> $85,400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chemeClr val="bg1"/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Spradlin* (Paraguay)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Press</a:t>
            </a:r>
            <a:r>
              <a:rPr lang="en-US" sz="2400" b="1" baseline="30000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Tavaro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Hanna (MSOP)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20000" y="4953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H2H/H2H</a:t>
            </a:r>
            <a:endParaRPr lang="en-US" sz="2400" b="1" i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Wayne Parker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(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Pohnpei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71601" y="3276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Spanish Congregation: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with New Location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3039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earchtv.org/images/slides/slide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609600" y="4114800"/>
            <a:ext cx="9601200" cy="1134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5" name="Picture 5" descr="WGN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532" y="4114900"/>
            <a:ext cx="2980468" cy="167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 descr="Sanders, Phil 2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7655"/>
          <a:stretch>
            <a:fillRect/>
          </a:stretch>
        </p:blipFill>
        <p:spPr bwMode="auto">
          <a:xfrm>
            <a:off x="0" y="2980794"/>
            <a:ext cx="2595237" cy="331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273225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Phil Sanders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4114800"/>
            <a:ext cx="2933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 smtClean="0">
                <a:solidFill>
                  <a:srgbClr val="000099"/>
                </a:solidFill>
              </a:rPr>
              <a:t>Sunday Mornings </a:t>
            </a:r>
          </a:p>
          <a:p>
            <a:pPr algn="ctr">
              <a:lnSpc>
                <a:spcPct val="90000"/>
              </a:lnSpc>
            </a:pPr>
            <a:r>
              <a:rPr lang="en-US" sz="4000" b="1" dirty="0" smtClean="0">
                <a:solidFill>
                  <a:srgbClr val="000099"/>
                </a:solidFill>
              </a:rPr>
              <a:t>at 7:00 a.m.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5931210"/>
            <a:ext cx="617219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 smtClean="0">
                <a:solidFill>
                  <a:srgbClr val="000099"/>
                </a:solidFill>
              </a:rPr>
              <a:t>Reaching 100 million of 118 million homes in America every week</a:t>
            </a:r>
            <a:endParaRPr lang="en-US" sz="32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4868</TotalTime>
  <Words>932</Words>
  <Application>Microsoft Office PowerPoint</Application>
  <PresentationFormat>On-screen Show (4:3)</PresentationFormat>
  <Paragraphs>250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Benguiat Bk BT</vt:lpstr>
      <vt:lpstr>Calibri</vt:lpstr>
      <vt:lpstr>Copperplate Gothic Bold</vt:lpstr>
      <vt:lpstr>Lucida Calligraphy</vt:lpstr>
      <vt:lpstr>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Cindy Nelson</cp:lastModifiedBy>
  <cp:revision>226</cp:revision>
  <cp:lastPrinted>2017-01-21T23:38:10Z</cp:lastPrinted>
  <dcterms:created xsi:type="dcterms:W3CDTF">2012-01-19T13:03:15Z</dcterms:created>
  <dcterms:modified xsi:type="dcterms:W3CDTF">2017-01-23T19:47:17Z</dcterms:modified>
</cp:coreProperties>
</file>