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8" r:id="rId3"/>
    <p:sldId id="275" r:id="rId4"/>
    <p:sldId id="276" r:id="rId5"/>
    <p:sldId id="277" r:id="rId6"/>
    <p:sldId id="278" r:id="rId7"/>
    <p:sldId id="279" r:id="rId8"/>
    <p:sldId id="280" r:id="rId9"/>
    <p:sldId id="281" r:id="rId1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/>
  </p:normalViewPr>
  <p:slideViewPr>
    <p:cSldViewPr snapToGrid="0">
      <p:cViewPr varScale="1">
        <p:scale>
          <a:sx n="80" d="100"/>
          <a:sy n="80" d="100"/>
        </p:scale>
        <p:origin x="9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Sojourners Are Special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1:1-2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3" y="49883"/>
            <a:ext cx="8744989" cy="569421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3600" dirty="0" smtClean="0"/>
              <a:t>Sojourners Are Special</a:t>
            </a:r>
          </a:p>
          <a:p>
            <a:pPr marL="0" indent="0" algn="just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dirty="0" smtClean="0"/>
              <a:t>“Peter…to the pilgrims…elect </a:t>
            </a:r>
            <a:r>
              <a:rPr lang="en-US" dirty="0"/>
              <a:t>according to the </a:t>
            </a:r>
            <a:r>
              <a:rPr lang="en-US" dirty="0" smtClean="0"/>
              <a:t>fore-knowledge </a:t>
            </a:r>
            <a:r>
              <a:rPr lang="en-US" dirty="0"/>
              <a:t>of God the Father, in sanctification of the Spirit, for obedience and sprinkling of the blood of Jesus Christ: Grace to you and peace be multiplied</a:t>
            </a:r>
            <a:r>
              <a:rPr lang="en-US" dirty="0" smtClean="0"/>
              <a:t>.” 1 Pet. 1:1-2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6018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3" y="49883"/>
            <a:ext cx="8744989" cy="569421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3600" dirty="0" smtClean="0"/>
              <a:t>Sojourners Are Special</a:t>
            </a:r>
          </a:p>
          <a:p>
            <a:pPr marL="0" indent="0" algn="just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dirty="0" smtClean="0"/>
              <a:t>“Peter…to the pilgrims…ELECT </a:t>
            </a:r>
            <a:r>
              <a:rPr lang="en-US" dirty="0"/>
              <a:t>according to the </a:t>
            </a:r>
            <a:r>
              <a:rPr lang="en-US" dirty="0" smtClean="0"/>
              <a:t>fore-knowledge </a:t>
            </a:r>
            <a:r>
              <a:rPr lang="en-US" dirty="0"/>
              <a:t>of God the Father, in sanctification of the Spirit, for obedience and sprinkling of the blood of Jesus Christ: Grace to you and peace be multiplied</a:t>
            </a:r>
            <a:r>
              <a:rPr lang="en-US" dirty="0" smtClean="0"/>
              <a:t>.” 1 Pet. 1:1-2</a:t>
            </a:r>
            <a:endParaRPr lang="en-US" sz="900" dirty="0" smtClean="0"/>
          </a:p>
          <a:p>
            <a:pPr algn="just">
              <a:spcBef>
                <a:spcPts val="800"/>
              </a:spcBef>
            </a:pPr>
            <a:r>
              <a:rPr lang="en-US" dirty="0" smtClean="0"/>
              <a:t>Elect – You are one of seven BILLION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3" y="49883"/>
            <a:ext cx="8744989" cy="569421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3600" dirty="0" smtClean="0"/>
              <a:t>Sojourners Are Special</a:t>
            </a:r>
          </a:p>
          <a:p>
            <a:pPr marL="0" indent="0" algn="just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dirty="0" smtClean="0"/>
              <a:t>“Peter…to the pilgrims…elect </a:t>
            </a:r>
            <a:r>
              <a:rPr lang="en-US" dirty="0"/>
              <a:t>according to the </a:t>
            </a:r>
            <a:r>
              <a:rPr lang="en-US" dirty="0" smtClean="0"/>
              <a:t>FORE-KNOWLEDGE </a:t>
            </a:r>
            <a:r>
              <a:rPr lang="en-US" dirty="0"/>
              <a:t>of God the Father, in sanctification of the Spirit, for obedience and sprinkling of the blood of Jesus Christ: Grace to you and peace be multiplied</a:t>
            </a:r>
            <a:r>
              <a:rPr lang="en-US" dirty="0" smtClean="0"/>
              <a:t>.” 1 Pet. 1:1-2</a:t>
            </a:r>
            <a:endParaRPr lang="en-US" sz="900" dirty="0" smtClean="0"/>
          </a:p>
          <a:p>
            <a:pPr algn="just">
              <a:spcBef>
                <a:spcPts val="800"/>
              </a:spcBef>
            </a:pPr>
            <a:r>
              <a:rPr lang="en-US" dirty="0" smtClean="0"/>
              <a:t>Elect – You are one of seven BILLION people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According to Father’s foreknowledge – Rom. 8; Eph. 3:6</a:t>
            </a:r>
          </a:p>
        </p:txBody>
      </p:sp>
    </p:spTree>
    <p:extLst>
      <p:ext uri="{BB962C8B-B14F-4D97-AF65-F5344CB8AC3E}">
        <p14:creationId xmlns:p14="http://schemas.microsoft.com/office/powerpoint/2010/main" val="18527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3" y="49883"/>
            <a:ext cx="8744989" cy="569421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3600" dirty="0" smtClean="0"/>
              <a:t>Sojourners Are Special</a:t>
            </a:r>
          </a:p>
          <a:p>
            <a:pPr marL="0" indent="0" algn="just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dirty="0" smtClean="0"/>
              <a:t>“Peter…to the pilgrims…elect </a:t>
            </a:r>
            <a:r>
              <a:rPr lang="en-US" dirty="0"/>
              <a:t>according to the </a:t>
            </a:r>
            <a:r>
              <a:rPr lang="en-US" dirty="0" smtClean="0"/>
              <a:t>fore-knowledge </a:t>
            </a:r>
            <a:r>
              <a:rPr lang="en-US" dirty="0"/>
              <a:t>of God the Father, in </a:t>
            </a:r>
            <a:r>
              <a:rPr lang="en-US" dirty="0" smtClean="0"/>
              <a:t>SANTIFICATION </a:t>
            </a:r>
            <a:r>
              <a:rPr lang="en-US" dirty="0"/>
              <a:t>of the Spirit, for obedience and sprinkling of the blood of Jesus Christ: Grace to you and peace be multiplied</a:t>
            </a:r>
            <a:r>
              <a:rPr lang="en-US" dirty="0" smtClean="0"/>
              <a:t>.” 1 Pet. 1:1-2</a:t>
            </a:r>
            <a:endParaRPr lang="en-US" sz="900" dirty="0" smtClean="0"/>
          </a:p>
          <a:p>
            <a:pPr algn="just">
              <a:spcBef>
                <a:spcPts val="800"/>
              </a:spcBef>
            </a:pPr>
            <a:r>
              <a:rPr lang="en-US" dirty="0" smtClean="0"/>
              <a:t>Elect – You are one of seven BILLION people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According to Father’s foreknowledge – Rom. 8; Eph. 3:6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Sanctified by the Holy Spirit– Acts 2; Tit. 3:5; John 17:17</a:t>
            </a:r>
          </a:p>
        </p:txBody>
      </p:sp>
    </p:spTree>
    <p:extLst>
      <p:ext uri="{BB962C8B-B14F-4D97-AF65-F5344CB8AC3E}">
        <p14:creationId xmlns:p14="http://schemas.microsoft.com/office/powerpoint/2010/main" val="7331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3" y="49883"/>
            <a:ext cx="8744989" cy="569421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3600" dirty="0" smtClean="0"/>
              <a:t>Sojourners Are Special</a:t>
            </a:r>
          </a:p>
          <a:p>
            <a:pPr marL="0" indent="0" algn="just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dirty="0" smtClean="0"/>
              <a:t>“Peter…to the pilgrims…elect </a:t>
            </a:r>
            <a:r>
              <a:rPr lang="en-US" dirty="0"/>
              <a:t>according to the </a:t>
            </a:r>
            <a:r>
              <a:rPr lang="en-US" dirty="0" smtClean="0"/>
              <a:t>fore-knowledge </a:t>
            </a:r>
            <a:r>
              <a:rPr lang="en-US" dirty="0"/>
              <a:t>of God the Father, in sanctification of the Spirit, for </a:t>
            </a:r>
            <a:r>
              <a:rPr lang="en-US" dirty="0" smtClean="0"/>
              <a:t> OBEDIENCE and </a:t>
            </a:r>
            <a:r>
              <a:rPr lang="en-US" dirty="0"/>
              <a:t>sprinkling of the blood of Jesus Christ: Grace to you and peace be multiplied</a:t>
            </a:r>
            <a:r>
              <a:rPr lang="en-US" dirty="0" smtClean="0"/>
              <a:t>.” 1 Pet. 1:1-2</a:t>
            </a:r>
            <a:endParaRPr lang="en-US" sz="900" dirty="0" smtClean="0"/>
          </a:p>
          <a:p>
            <a:pPr algn="just">
              <a:spcBef>
                <a:spcPts val="800"/>
              </a:spcBef>
            </a:pPr>
            <a:r>
              <a:rPr lang="en-US" dirty="0" smtClean="0"/>
              <a:t>Elect – You are one of seven BILLION people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According to Father’s foreknowledge – Rom. 8; Eph. 3:6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Sanctified by the Holy Spirit– Acts 2; Tit. 3:5; John 17:17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For obedience – Luke 6:46; John 14:15</a:t>
            </a:r>
          </a:p>
        </p:txBody>
      </p:sp>
    </p:spTree>
    <p:extLst>
      <p:ext uri="{BB962C8B-B14F-4D97-AF65-F5344CB8AC3E}">
        <p14:creationId xmlns:p14="http://schemas.microsoft.com/office/powerpoint/2010/main" val="35760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3" y="49883"/>
            <a:ext cx="8744989" cy="569421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3600" dirty="0" smtClean="0"/>
              <a:t>Sojourners Are Special</a:t>
            </a:r>
          </a:p>
          <a:p>
            <a:pPr marL="0" indent="0" algn="just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dirty="0" smtClean="0"/>
              <a:t>“Peter…to the pilgrims…elect </a:t>
            </a:r>
            <a:r>
              <a:rPr lang="en-US" dirty="0"/>
              <a:t>according to the </a:t>
            </a:r>
            <a:r>
              <a:rPr lang="en-US" dirty="0" smtClean="0"/>
              <a:t>fore-knowledge </a:t>
            </a:r>
            <a:r>
              <a:rPr lang="en-US" dirty="0"/>
              <a:t>of God the Father, in sanctification of the Spirit, for obedience and </a:t>
            </a:r>
            <a:r>
              <a:rPr lang="en-US" sz="2600" dirty="0" smtClean="0"/>
              <a:t>SPRINKLING</a:t>
            </a:r>
            <a:r>
              <a:rPr lang="en-US" dirty="0" smtClean="0"/>
              <a:t> of the blood of Jesus </a:t>
            </a:r>
            <a:r>
              <a:rPr lang="en-US" dirty="0"/>
              <a:t>Christ: Grace to you and peace be multiplied</a:t>
            </a:r>
            <a:r>
              <a:rPr lang="en-US" dirty="0" smtClean="0"/>
              <a:t>.” 1 Pet. 1:1-2</a:t>
            </a:r>
            <a:endParaRPr lang="en-US" sz="900" dirty="0" smtClean="0"/>
          </a:p>
          <a:p>
            <a:pPr algn="just">
              <a:spcBef>
                <a:spcPts val="800"/>
              </a:spcBef>
            </a:pPr>
            <a:r>
              <a:rPr lang="en-US" dirty="0" smtClean="0"/>
              <a:t>Elect – You are one of seven BILLION people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According to Father’s foreknowledge – Rom. 8; Eph. 3:6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Sanctified by the Holy Spirit– Acts 2; Tit. 3:5; John 17:17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For obedience – Luke 6:46; John 14:15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Sprinkled with blood of Jesus – Ex. 24; Heb. 9; Mt. 26</a:t>
            </a:r>
          </a:p>
        </p:txBody>
      </p:sp>
    </p:spTree>
    <p:extLst>
      <p:ext uri="{BB962C8B-B14F-4D97-AF65-F5344CB8AC3E}">
        <p14:creationId xmlns:p14="http://schemas.microsoft.com/office/powerpoint/2010/main" val="22076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3" y="49883"/>
            <a:ext cx="8744989" cy="569421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3600" dirty="0" smtClean="0"/>
              <a:t>Sojourners Are Special</a:t>
            </a:r>
          </a:p>
          <a:p>
            <a:pPr marL="0" indent="0" algn="just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dirty="0" smtClean="0"/>
              <a:t>“Peter…to the pilgrims…elect </a:t>
            </a:r>
            <a:r>
              <a:rPr lang="en-US" dirty="0"/>
              <a:t>according to the </a:t>
            </a:r>
            <a:r>
              <a:rPr lang="en-US" dirty="0" smtClean="0"/>
              <a:t>fore-knowledge </a:t>
            </a:r>
            <a:r>
              <a:rPr lang="en-US" dirty="0"/>
              <a:t>of God the Father, in sanctification of the Spirit, for obedience and sprinkling of the blood of Jesus </a:t>
            </a:r>
            <a:r>
              <a:rPr lang="en-US" dirty="0" smtClean="0"/>
              <a:t>Christ: </a:t>
            </a:r>
            <a:r>
              <a:rPr lang="en-US" sz="2600" dirty="0" smtClean="0"/>
              <a:t>GRACE</a:t>
            </a:r>
            <a:r>
              <a:rPr lang="en-US" dirty="0" smtClean="0"/>
              <a:t> to </a:t>
            </a:r>
            <a:r>
              <a:rPr lang="en-US" dirty="0"/>
              <a:t>you and peace be </a:t>
            </a:r>
            <a:r>
              <a:rPr lang="en-US" dirty="0" smtClean="0"/>
              <a:t>multiplied” 1 Pet. 1:1-2</a:t>
            </a:r>
            <a:endParaRPr lang="en-US" sz="900" dirty="0" smtClean="0"/>
          </a:p>
          <a:p>
            <a:pPr algn="just">
              <a:spcBef>
                <a:spcPts val="800"/>
              </a:spcBef>
            </a:pPr>
            <a:r>
              <a:rPr lang="en-US" dirty="0" smtClean="0"/>
              <a:t>Elect – You are one of seven BILLION people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According to Father’s foreknowledge – Rom. 8; Eph. 3:6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Sanctified by the Holy Spirit– Acts 2; Tit. 3:5; John 17:17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For obedience – Luke 6:46; John 14:15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Sprinkled with blood of Jesus – Ex. 24; Heb. 9; Mt. 26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Receiver of multiplied grace</a:t>
            </a:r>
          </a:p>
        </p:txBody>
      </p:sp>
    </p:spTree>
    <p:extLst>
      <p:ext uri="{BB962C8B-B14F-4D97-AF65-F5344CB8AC3E}">
        <p14:creationId xmlns:p14="http://schemas.microsoft.com/office/powerpoint/2010/main" val="6604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3" y="49883"/>
            <a:ext cx="8744989" cy="569421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3600" dirty="0" smtClean="0"/>
              <a:t>Sojourners Are Special</a:t>
            </a:r>
          </a:p>
          <a:p>
            <a:pPr marL="0" indent="0" algn="just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dirty="0" smtClean="0"/>
              <a:t>“Peter…to the pilgrims…elect </a:t>
            </a:r>
            <a:r>
              <a:rPr lang="en-US" dirty="0"/>
              <a:t>according to the </a:t>
            </a:r>
            <a:r>
              <a:rPr lang="en-US" dirty="0" smtClean="0"/>
              <a:t>fore-knowledge </a:t>
            </a:r>
            <a:r>
              <a:rPr lang="en-US" dirty="0"/>
              <a:t>of God the Father, in sanctification of the Spirit, for obedience and sprinkling of the blood of Jesus </a:t>
            </a:r>
            <a:r>
              <a:rPr lang="en-US" dirty="0" smtClean="0"/>
              <a:t>Christ: </a:t>
            </a:r>
            <a:r>
              <a:rPr lang="en-US" sz="2600" dirty="0" smtClean="0"/>
              <a:t>Grace</a:t>
            </a:r>
            <a:r>
              <a:rPr lang="en-US" dirty="0" smtClean="0"/>
              <a:t> to </a:t>
            </a:r>
            <a:r>
              <a:rPr lang="en-US" dirty="0"/>
              <a:t>you and </a:t>
            </a:r>
            <a:r>
              <a:rPr lang="en-US" dirty="0" smtClean="0"/>
              <a:t>PEACE </a:t>
            </a:r>
            <a:r>
              <a:rPr lang="en-US" dirty="0"/>
              <a:t>be </a:t>
            </a:r>
            <a:r>
              <a:rPr lang="en-US" dirty="0" smtClean="0"/>
              <a:t>multiplied.” 1 Pet. 1:1-2</a:t>
            </a:r>
            <a:endParaRPr lang="en-US" sz="900" dirty="0" smtClean="0"/>
          </a:p>
          <a:p>
            <a:pPr algn="just">
              <a:spcBef>
                <a:spcPts val="800"/>
              </a:spcBef>
            </a:pPr>
            <a:r>
              <a:rPr lang="en-US" dirty="0" smtClean="0"/>
              <a:t>Elect – You are one of seven BILLION people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According to Father’s foreknowledge – Rom. 8; Eph. 3:6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Sanctified by the Holy Spirit– Acts 2; Tit. 3:5; John 17:17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For obedience – Luke 6:46; John 14:15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Sprinkled with blood of Jesus – Ex. 24; Heb. 9; Mt. 26</a:t>
            </a:r>
          </a:p>
          <a:p>
            <a:pPr algn="just">
              <a:spcBef>
                <a:spcPts val="800"/>
              </a:spcBef>
            </a:pPr>
            <a:r>
              <a:rPr lang="en-US" dirty="0" smtClean="0"/>
              <a:t>Receiver of multiplied grace</a:t>
            </a:r>
            <a:endParaRPr lang="en-US" dirty="0"/>
          </a:p>
          <a:p>
            <a:pPr algn="just">
              <a:spcBef>
                <a:spcPts val="800"/>
              </a:spcBef>
            </a:pPr>
            <a:r>
              <a:rPr lang="en-US" dirty="0" smtClean="0"/>
              <a:t>Receiver of multiplied peace</a:t>
            </a:r>
          </a:p>
        </p:txBody>
      </p:sp>
    </p:spTree>
    <p:extLst>
      <p:ext uri="{BB962C8B-B14F-4D97-AF65-F5344CB8AC3E}">
        <p14:creationId xmlns:p14="http://schemas.microsoft.com/office/powerpoint/2010/main" val="9000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671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Sojourners Are Special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operator</cp:lastModifiedBy>
  <cp:revision>12</cp:revision>
  <cp:lastPrinted>2017-01-08T21:11:12Z</cp:lastPrinted>
  <dcterms:created xsi:type="dcterms:W3CDTF">2016-12-23T01:06:17Z</dcterms:created>
  <dcterms:modified xsi:type="dcterms:W3CDTF">2017-01-08T23:01:37Z</dcterms:modified>
</cp:coreProperties>
</file>