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A5FB-00FB-4A8D-9A36-F208B34DDA8C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D3C1-A9DB-495B-B174-31AE2F9E52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4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A5FB-00FB-4A8D-9A36-F208B34DDA8C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D3C1-A9DB-495B-B174-31AE2F9E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4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A5FB-00FB-4A8D-9A36-F208B34DDA8C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D3C1-A9DB-495B-B174-31AE2F9E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5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90" y="1496291"/>
            <a:ext cx="5170516" cy="992420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2626821"/>
            <a:ext cx="8936182" cy="423117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2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A5FB-00FB-4A8D-9A36-F208B34DDA8C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D3C1-A9DB-495B-B174-31AE2F9E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A5FB-00FB-4A8D-9A36-F208B34DDA8C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D3C1-A9DB-495B-B174-31AE2F9E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A5FB-00FB-4A8D-9A36-F208B34DDA8C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D3C1-A9DB-495B-B174-31AE2F9E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6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A5FB-00FB-4A8D-9A36-F208B34DDA8C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D3C1-A9DB-495B-B174-31AE2F9E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A5FB-00FB-4A8D-9A36-F208B34DDA8C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D3C1-A9DB-495B-B174-31AE2F9E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0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A5FB-00FB-4A8D-9A36-F208B34DDA8C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D3C1-A9DB-495B-B174-31AE2F9E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4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A5FB-00FB-4A8D-9A36-F208B34DDA8C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D3C1-A9DB-495B-B174-31AE2F9E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0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A5FB-00FB-4A8D-9A36-F208B34DDA8C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BD3C1-A9DB-495B-B174-31AE2F9E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8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Vision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Anticipating My </a:t>
            </a:r>
            <a:r>
              <a:rPr lang="en-US" sz="3600" dirty="0" smtClean="0"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Salvation</a:t>
            </a:r>
            <a:endParaRPr lang="en-US" sz="3600" dirty="0">
              <a:effectLst>
                <a:outerShdw blurRad="25400" dist="254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Jesus Calls ALL to Him:  “Come unto Me ALL…” (Matt. 11:28)</a:t>
            </a:r>
            <a:endParaRPr lang="en-US" sz="4000" dirty="0"/>
          </a:p>
          <a:p>
            <a:r>
              <a:rPr lang="en-US" dirty="0"/>
              <a:t>Jesus Calls ALL to Follow Him:</a:t>
            </a:r>
            <a:endParaRPr lang="en-US" sz="4000" dirty="0"/>
          </a:p>
          <a:p>
            <a:pPr lvl="1"/>
            <a:r>
              <a:rPr lang="en-US" dirty="0"/>
              <a:t>“WHOEVER </a:t>
            </a:r>
            <a:r>
              <a:rPr lang="en-US" u="sng" dirty="0"/>
              <a:t>believes</a:t>
            </a:r>
            <a:r>
              <a:rPr lang="en-US" dirty="0"/>
              <a:t> should not perish” (John 3:15-16)</a:t>
            </a:r>
            <a:endParaRPr lang="en-US" sz="3600" dirty="0"/>
          </a:p>
          <a:p>
            <a:pPr lvl="1"/>
            <a:r>
              <a:rPr lang="en-US" dirty="0"/>
              <a:t>“You are ALL sons of God through </a:t>
            </a:r>
            <a:r>
              <a:rPr lang="en-US" u="sng" dirty="0" smtClean="0"/>
              <a:t>faith</a:t>
            </a:r>
            <a:r>
              <a:rPr lang="en-US" dirty="0" smtClean="0"/>
              <a:t>” </a:t>
            </a:r>
            <a:r>
              <a:rPr lang="en-US" dirty="0"/>
              <a:t>(Gal. 3:26)</a:t>
            </a:r>
            <a:endParaRPr lang="en-US" sz="3600" dirty="0"/>
          </a:p>
          <a:p>
            <a:pPr lvl="1"/>
            <a:r>
              <a:rPr lang="en-US" dirty="0"/>
              <a:t>“WHOEVER </a:t>
            </a:r>
            <a:r>
              <a:rPr lang="en-US" u="sng" dirty="0"/>
              <a:t>believes</a:t>
            </a:r>
            <a:r>
              <a:rPr lang="en-US" dirty="0"/>
              <a:t> that Jesus is the </a:t>
            </a:r>
            <a:r>
              <a:rPr lang="en-US" dirty="0" smtClean="0"/>
              <a:t>Christ” </a:t>
            </a:r>
            <a:r>
              <a:rPr lang="en-US" dirty="0"/>
              <a:t>(1 John 5:1)</a:t>
            </a:r>
            <a:endParaRPr lang="en-US" sz="3600" dirty="0"/>
          </a:p>
          <a:p>
            <a:pPr lvl="1"/>
            <a:r>
              <a:rPr lang="en-US" dirty="0"/>
              <a:t>“WHOEVER </a:t>
            </a:r>
            <a:r>
              <a:rPr lang="en-US" u="sng" dirty="0"/>
              <a:t>calls</a:t>
            </a:r>
            <a:r>
              <a:rPr lang="en-US" dirty="0"/>
              <a:t> on the name of the </a:t>
            </a:r>
            <a:r>
              <a:rPr lang="en-US" dirty="0" smtClean="0"/>
              <a:t>Lord” </a:t>
            </a:r>
            <a:r>
              <a:rPr lang="en-US" dirty="0"/>
              <a:t>(Rom. 10:13)</a:t>
            </a:r>
            <a:endParaRPr lang="en-US" sz="3600" dirty="0"/>
          </a:p>
          <a:p>
            <a:pPr lvl="1"/>
            <a:r>
              <a:rPr lang="en-US" dirty="0"/>
              <a:t>“</a:t>
            </a:r>
            <a:r>
              <a:rPr lang="en-US" dirty="0" smtClean="0"/>
              <a:t>God…commands </a:t>
            </a:r>
            <a:r>
              <a:rPr lang="en-US" dirty="0"/>
              <a:t>ALL men </a:t>
            </a:r>
            <a:r>
              <a:rPr lang="en-US" dirty="0" err="1"/>
              <a:t>EVERYwhere</a:t>
            </a:r>
            <a:r>
              <a:rPr lang="en-US" dirty="0"/>
              <a:t> to </a:t>
            </a:r>
            <a:r>
              <a:rPr lang="en-US" u="sng" dirty="0"/>
              <a:t>repent</a:t>
            </a:r>
            <a:r>
              <a:rPr lang="en-US" dirty="0"/>
              <a:t>” (Acts 17:30)</a:t>
            </a:r>
            <a:endParaRPr lang="en-US" sz="3600" dirty="0"/>
          </a:p>
          <a:p>
            <a:pPr lvl="1"/>
            <a:r>
              <a:rPr lang="en-US" dirty="0"/>
              <a:t>“Unless you </a:t>
            </a:r>
            <a:r>
              <a:rPr lang="en-US" u="sng" dirty="0"/>
              <a:t>repent</a:t>
            </a:r>
            <a:r>
              <a:rPr lang="en-US" dirty="0"/>
              <a:t> you will ALL likewise perish” (Luke 13:3)</a:t>
            </a:r>
            <a:endParaRPr lang="en-US" sz="3600" dirty="0"/>
          </a:p>
          <a:p>
            <a:pPr lvl="1"/>
            <a:r>
              <a:rPr lang="en-US" dirty="0" smtClean="0"/>
              <a:t>“ALL </a:t>
            </a:r>
            <a:r>
              <a:rPr lang="en-US" dirty="0"/>
              <a:t>should come to </a:t>
            </a:r>
            <a:r>
              <a:rPr lang="en-US" u="sng" dirty="0"/>
              <a:t>repentance</a:t>
            </a:r>
            <a:r>
              <a:rPr lang="en-US" dirty="0"/>
              <a:t>” (2 Pet. 3:9)</a:t>
            </a:r>
            <a:endParaRPr lang="en-US" sz="3600" dirty="0"/>
          </a:p>
          <a:p>
            <a:pPr lvl="1"/>
            <a:r>
              <a:rPr lang="en-US" dirty="0"/>
              <a:t>“WHOEVER </a:t>
            </a:r>
            <a:r>
              <a:rPr lang="en-US" u="sng" dirty="0"/>
              <a:t>confesses</a:t>
            </a:r>
            <a:r>
              <a:rPr lang="en-US" dirty="0"/>
              <a:t> Me before </a:t>
            </a:r>
            <a:r>
              <a:rPr lang="en-US" dirty="0" smtClean="0"/>
              <a:t>men” </a:t>
            </a:r>
            <a:r>
              <a:rPr lang="en-US" dirty="0"/>
              <a:t>(Matt. 10:32)</a:t>
            </a:r>
            <a:endParaRPr lang="en-US" sz="3600" dirty="0"/>
          </a:p>
          <a:p>
            <a:pPr lvl="1"/>
            <a:r>
              <a:rPr lang="en-US" dirty="0" smtClean="0"/>
              <a:t>“WHOEVER </a:t>
            </a:r>
            <a:r>
              <a:rPr lang="en-US" u="sng" dirty="0" smtClean="0"/>
              <a:t>confesses</a:t>
            </a:r>
            <a:r>
              <a:rPr lang="en-US" dirty="0" smtClean="0"/>
              <a:t> that Jesus is the Son of God” (1 John 4:15)</a:t>
            </a:r>
            <a:endParaRPr lang="en-US" sz="3600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Let EVERY one of you be </a:t>
            </a:r>
            <a:r>
              <a:rPr lang="en-US" u="sng" dirty="0" smtClean="0"/>
              <a:t>baptized</a:t>
            </a:r>
            <a:r>
              <a:rPr lang="en-US" dirty="0" smtClean="0"/>
              <a:t>” </a:t>
            </a:r>
            <a:r>
              <a:rPr lang="en-US" dirty="0"/>
              <a:t>(Acts 2:38)</a:t>
            </a:r>
            <a:endParaRPr lang="en-US" sz="3600" dirty="0"/>
          </a:p>
          <a:p>
            <a:pPr lvl="1"/>
            <a:r>
              <a:rPr lang="en-US" dirty="0" smtClean="0"/>
              <a:t>“Eternal </a:t>
            </a:r>
            <a:r>
              <a:rPr lang="en-US" dirty="0"/>
              <a:t>salvation to ALL who </a:t>
            </a:r>
            <a:r>
              <a:rPr lang="en-US" u="sng" dirty="0"/>
              <a:t>obey</a:t>
            </a:r>
            <a:r>
              <a:rPr lang="en-US" dirty="0"/>
              <a:t> Him” (Heb. 5:9)</a:t>
            </a:r>
            <a:endParaRPr lang="en-US" sz="3600" dirty="0"/>
          </a:p>
          <a:p>
            <a:pPr lvl="1"/>
            <a:r>
              <a:rPr lang="en-US" dirty="0"/>
              <a:t>“EVERYONE who </a:t>
            </a:r>
            <a:r>
              <a:rPr lang="en-US" u="sng" dirty="0"/>
              <a:t>practices </a:t>
            </a:r>
            <a:r>
              <a:rPr lang="en-US" u="sng" dirty="0" smtClean="0"/>
              <a:t>righteousness</a:t>
            </a:r>
            <a:r>
              <a:rPr lang="en-US" dirty="0" smtClean="0"/>
              <a:t>” </a:t>
            </a:r>
            <a:r>
              <a:rPr lang="en-US" dirty="0"/>
              <a:t>(1 John 2:29)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77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Vision of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Agonizing Condemnation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</a:t>
            </a:r>
            <a:r>
              <a:rPr lang="en-US" dirty="0"/>
              <a:t>Sees:  ALL Are Lost!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ALL are under sin” (Rom. 3:9)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ALL have turned aside” (Rom. 3:12)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ALL have sinned” (Rom. 3:23)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We ALL stumble in many things” (Jas. 3:2)</a:t>
            </a:r>
          </a:p>
          <a:p>
            <a:r>
              <a:rPr lang="en-US" dirty="0" smtClean="0"/>
              <a:t>Jesus </a:t>
            </a:r>
            <a:r>
              <a:rPr lang="en-US" dirty="0"/>
              <a:t>Sees:  ALL Are Dying!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ALL flesh is as grass” (1 Pet. </a:t>
            </a:r>
            <a:r>
              <a:rPr lang="en-US" dirty="0" smtClean="0"/>
              <a:t>1:24)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ALL the glory of man as the flower of the grass” (1 Pet. 1:24)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Vision of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Agonizing Condemnation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Jesus </a:t>
            </a:r>
            <a:r>
              <a:rPr lang="en-US" dirty="0"/>
              <a:t>Sees:  ALL Will Be Judged!</a:t>
            </a:r>
            <a:endParaRPr lang="en-US" sz="4000" dirty="0"/>
          </a:p>
          <a:p>
            <a:pPr lvl="1"/>
            <a:r>
              <a:rPr lang="en-US" dirty="0"/>
              <a:t>“ALL the nations will be gathered before Him” (</a:t>
            </a:r>
            <a:r>
              <a:rPr lang="en-US" dirty="0" smtClean="0"/>
              <a:t>Mt</a:t>
            </a:r>
            <a:r>
              <a:rPr lang="en-US" dirty="0"/>
              <a:t>. 25:32, 31-46)</a:t>
            </a:r>
            <a:endParaRPr lang="en-US" sz="3600" dirty="0"/>
          </a:p>
          <a:p>
            <a:pPr lvl="1"/>
            <a:r>
              <a:rPr lang="en-US" dirty="0"/>
              <a:t>“We must ALL appear before the judgment </a:t>
            </a:r>
            <a:r>
              <a:rPr lang="en-US" dirty="0" smtClean="0"/>
              <a:t>seat” </a:t>
            </a:r>
            <a:r>
              <a:rPr lang="en-US" dirty="0"/>
              <a:t>(2 Cor. 5:10)</a:t>
            </a:r>
            <a:endParaRPr lang="en-US" sz="3600" dirty="0"/>
          </a:p>
          <a:p>
            <a:pPr lvl="1"/>
            <a:r>
              <a:rPr lang="en-US" dirty="0"/>
              <a:t>“We shall ALL stand before the judgment </a:t>
            </a:r>
            <a:r>
              <a:rPr lang="en-US" dirty="0" smtClean="0"/>
              <a:t>seat” </a:t>
            </a:r>
            <a:r>
              <a:rPr lang="en-US" dirty="0"/>
              <a:t>(Rom. 14:10)</a:t>
            </a:r>
            <a:endParaRPr lang="en-US" sz="3600" dirty="0"/>
          </a:p>
          <a:p>
            <a:pPr lvl="1"/>
            <a:r>
              <a:rPr lang="en-US" dirty="0"/>
              <a:t>“EVERY knee shall bow to Me” (Rom. 14:11)</a:t>
            </a:r>
            <a:endParaRPr lang="en-US" sz="3600" dirty="0"/>
          </a:p>
          <a:p>
            <a:pPr lvl="1"/>
            <a:r>
              <a:rPr lang="en-US" dirty="0"/>
              <a:t>“EVERY tongue shall confess to God” (Rom. 14:11)</a:t>
            </a:r>
            <a:endParaRPr lang="en-US" sz="3600" dirty="0"/>
          </a:p>
          <a:p>
            <a:pPr lvl="1"/>
            <a:r>
              <a:rPr lang="en-US" dirty="0" smtClean="0"/>
              <a:t>“…To </a:t>
            </a:r>
            <a:r>
              <a:rPr lang="en-US" dirty="0"/>
              <a:t>give to EVERY one according to his work” (Rev. 22:12)</a:t>
            </a:r>
            <a:endParaRPr lang="en-US" sz="3600" dirty="0"/>
          </a:p>
          <a:p>
            <a:pPr lvl="1"/>
            <a:r>
              <a:rPr lang="en-US" dirty="0"/>
              <a:t>“EVERY soul who will not hear that Prophet shall be utterly destroyed from among the people” (Acts 3:23)</a:t>
            </a:r>
            <a:endParaRPr lang="en-US" sz="3600" dirty="0"/>
          </a:p>
          <a:p>
            <a:r>
              <a:rPr lang="en-US" dirty="0"/>
              <a:t>Do I see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are lost?  ALL are dying?  ALL will be judged?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Vision of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Amazing Reconciliation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Shows:  He Wants ALL to Be Saved!</a:t>
            </a:r>
            <a:endParaRPr lang="en-US" sz="4000" dirty="0"/>
          </a:p>
          <a:p>
            <a:pPr lvl="1"/>
            <a:r>
              <a:rPr lang="en-US" dirty="0"/>
              <a:t>God “desires ALL men to be saved” (1 Tim. 2:4)</a:t>
            </a:r>
            <a:endParaRPr lang="en-US" sz="3600" dirty="0"/>
          </a:p>
          <a:p>
            <a:pPr lvl="1"/>
            <a:r>
              <a:rPr lang="en-US" dirty="0"/>
              <a:t>“The Lord is…not willing that any should perish but that ALL should come to repentance” (2 Pet. 3:9)</a:t>
            </a:r>
            <a:endParaRPr lang="en-US" sz="3600" dirty="0"/>
          </a:p>
          <a:p>
            <a:pPr lvl="1"/>
            <a:r>
              <a:rPr lang="en-US" dirty="0"/>
              <a:t>“To you first, God…sent Him to bless you, in turning away EVERY one of you from your iniquities” (Acts 3:26)</a:t>
            </a:r>
            <a:endParaRPr lang="en-US" sz="3600" dirty="0"/>
          </a:p>
          <a:p>
            <a:pPr lvl="1"/>
            <a:r>
              <a:rPr lang="en-US" dirty="0"/>
              <a:t>“In your seed ALL the families of the earth shall be blessed” (Acts 3:25)</a:t>
            </a:r>
            <a:endParaRPr lang="en-US" sz="3600" dirty="0"/>
          </a:p>
          <a:p>
            <a:pPr lvl="1"/>
            <a:r>
              <a:rPr lang="en-US" dirty="0"/>
              <a:t>“At the name of Jesus EVERY knee should bow” (Phil. 2:10)</a:t>
            </a:r>
            <a:endParaRPr lang="en-US" sz="3600" dirty="0"/>
          </a:p>
          <a:p>
            <a:pPr lvl="1"/>
            <a:r>
              <a:rPr lang="en-US" dirty="0"/>
              <a:t>“And that EVERY tongue should confess that Jesus Christ is Lord” (Phil. 2:11)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4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Vision of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Amazing Reconciliation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Shows:  He Was Willing to Die for ALL!</a:t>
            </a:r>
            <a:endParaRPr lang="en-US" sz="4000" dirty="0"/>
          </a:p>
          <a:p>
            <a:pPr lvl="1"/>
            <a:r>
              <a:rPr lang="en-US" dirty="0"/>
              <a:t>“That by the grace of God He might taste death for EVERYONE” (Heb. 2:9)</a:t>
            </a:r>
            <a:endParaRPr lang="en-US" sz="3600" dirty="0"/>
          </a:p>
          <a:p>
            <a:pPr lvl="1"/>
            <a:r>
              <a:rPr lang="en-US" dirty="0"/>
              <a:t>“He died for ALL” (2 Cor. 5:14-15)</a:t>
            </a:r>
            <a:endParaRPr lang="en-US" sz="3600" dirty="0"/>
          </a:p>
          <a:p>
            <a:pPr lvl="1"/>
            <a:r>
              <a:rPr lang="en-US" dirty="0"/>
              <a:t>“Christ Jesus…gave Himself a ransom for ALL” (1 Tim. 2:6)</a:t>
            </a:r>
            <a:endParaRPr lang="en-US" sz="3600" dirty="0"/>
          </a:p>
          <a:p>
            <a:pPr lvl="1"/>
            <a:r>
              <a:rPr lang="en-US" dirty="0"/>
              <a:t>“I, if I am lifted up from the earth, will draw ALL peoples to Myself” (</a:t>
            </a:r>
            <a:r>
              <a:rPr lang="en-US" dirty="0" smtClean="0"/>
              <a:t>John 12:32)</a:t>
            </a:r>
            <a:endParaRPr lang="en-US" sz="3600" dirty="0"/>
          </a:p>
          <a:p>
            <a:pPr lvl="1"/>
            <a:r>
              <a:rPr lang="en-US" dirty="0"/>
              <a:t>“He…delivered Him up for us ALL” (Rom. 8:32)</a:t>
            </a:r>
            <a:endParaRPr lang="en-US" sz="3600" dirty="0"/>
          </a:p>
          <a:p>
            <a:pPr lvl="1"/>
            <a:r>
              <a:rPr lang="en-US" dirty="0"/>
              <a:t>“You were slain and have redeemed us to God by Your blood out of EVERY tribe and tongue and people and nation” (Rev. 5:9</a:t>
            </a:r>
            <a:r>
              <a:rPr lang="en-US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11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Vision of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Amazing Reconciliation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2626821"/>
            <a:ext cx="8758629" cy="4231179"/>
          </a:xfrm>
        </p:spPr>
        <p:txBody>
          <a:bodyPr>
            <a:normAutofit/>
          </a:bodyPr>
          <a:lstStyle/>
          <a:p>
            <a:r>
              <a:rPr lang="en-US" dirty="0"/>
              <a:t>Jesus Shows:  He Has Opened </a:t>
            </a:r>
            <a:r>
              <a:rPr lang="en-US" dirty="0" smtClean="0"/>
              <a:t>Salvation </a:t>
            </a:r>
            <a:r>
              <a:rPr lang="en-US" dirty="0"/>
              <a:t>to ALL!</a:t>
            </a:r>
            <a:endParaRPr lang="en-US" sz="4000" dirty="0"/>
          </a:p>
          <a:p>
            <a:pPr lvl="1"/>
            <a:r>
              <a:rPr lang="en-US" dirty="0"/>
              <a:t>“The grace of God that brings salvation has appeared to ALL” (Tit. 2:11)</a:t>
            </a:r>
            <a:endParaRPr lang="en-US" sz="3600" dirty="0"/>
          </a:p>
          <a:p>
            <a:pPr lvl="1"/>
            <a:r>
              <a:rPr lang="en-US" dirty="0"/>
              <a:t>“He became the author of eternal salvation to ALL” (Heb. 5:9)</a:t>
            </a:r>
            <a:endParaRPr lang="en-US" sz="3600" dirty="0"/>
          </a:p>
          <a:p>
            <a:pPr lvl="1"/>
            <a:r>
              <a:rPr lang="en-US" dirty="0"/>
              <a:t>“…having the everlasting gospel to preach to those who dwell on the earth—to EVERY nation, tribe, tongue, and people” (Rev. 14:6)</a:t>
            </a:r>
            <a:endParaRPr lang="en-US" sz="3600" dirty="0"/>
          </a:p>
          <a:p>
            <a:pPr lvl="1"/>
            <a:r>
              <a:rPr lang="en-US" dirty="0"/>
              <a:t>“The gospel of Christ…is the power of God to salvation for EVERYONE” </a:t>
            </a:r>
            <a:r>
              <a:rPr lang="en-US" dirty="0" smtClean="0"/>
              <a:t>(Rom. 1:16)</a:t>
            </a:r>
            <a:endParaRPr lang="en-US" sz="3600" dirty="0"/>
          </a:p>
          <a:p>
            <a:pPr lvl="1"/>
            <a:r>
              <a:rPr lang="en-US" dirty="0"/>
              <a:t>“WHOEVER desires, let him take the water of life freely”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Rev. 22:17)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37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Vision of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Amazing Reconciliation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</a:t>
            </a:r>
            <a:r>
              <a:rPr lang="en-US" dirty="0"/>
              <a:t>Shows:  He Sees ALL Alike!</a:t>
            </a:r>
            <a:endParaRPr lang="en-US" sz="4000" dirty="0"/>
          </a:p>
          <a:p>
            <a:pPr lvl="1"/>
            <a:r>
              <a:rPr lang="en-US" dirty="0"/>
              <a:t>“God shows NO partiality.  But in EVERY nation WHOEVER fears Him and works righteousness is accepted by Him” (</a:t>
            </a:r>
            <a:r>
              <a:rPr lang="en-US" dirty="0" smtClean="0"/>
              <a:t>Ac. </a:t>
            </a:r>
            <a:r>
              <a:rPr lang="en-US" dirty="0"/>
              <a:t>10:34-35)</a:t>
            </a:r>
            <a:endParaRPr lang="en-US" sz="3600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The righteousness of God…is revealed…to ALL and on ALL who believe. For there is no difference” (Rom. 3:21-22)</a:t>
            </a:r>
            <a:endParaRPr lang="en-US" sz="3600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There is neither Jew nor Greek, there is neither slave nor free, there is neither male nor female; for you are ALL one in Christ Jesus” (Gal. 3:28)</a:t>
            </a:r>
            <a:endParaRPr lang="en-US" sz="3600" dirty="0"/>
          </a:p>
          <a:p>
            <a:r>
              <a:rPr lang="en-US" dirty="0"/>
              <a:t>Do I want…ALL to be saved?  Jesus to die for ALL?  Salvation open to ALL</a:t>
            </a:r>
            <a:r>
              <a:rPr lang="en-US" dirty="0" smtClean="0"/>
              <a:t>?  To see </a:t>
            </a:r>
            <a:r>
              <a:rPr lang="en-US" dirty="0"/>
              <a:t>ALL </a:t>
            </a:r>
            <a:r>
              <a:rPr lang="en-US" dirty="0" smtClean="0"/>
              <a:t>alike?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50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Vision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Awaiting My Application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When a Christian Sees As Christ Sees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a Christian Wants </a:t>
            </a:r>
            <a:r>
              <a:rPr lang="en-US" dirty="0"/>
              <a:t>What Christ Wants:</a:t>
            </a:r>
            <a:endParaRPr lang="en-US" sz="4000" dirty="0"/>
          </a:p>
          <a:p>
            <a:pPr lvl="1"/>
            <a:r>
              <a:rPr lang="en-US" dirty="0"/>
              <a:t>There is NO room </a:t>
            </a:r>
            <a:r>
              <a:rPr lang="en-US" dirty="0" smtClean="0"/>
              <a:t>for conceit </a:t>
            </a:r>
            <a:r>
              <a:rPr lang="en-US" dirty="0"/>
              <a:t>or haughtiness (Phil. 2:3-5)</a:t>
            </a:r>
            <a:endParaRPr lang="en-US" sz="3600" dirty="0"/>
          </a:p>
          <a:p>
            <a:pPr lvl="1"/>
            <a:r>
              <a:rPr lang="en-US" dirty="0"/>
              <a:t>There is NO room for hate (Tit. </a:t>
            </a:r>
            <a:r>
              <a:rPr lang="en-US" dirty="0" smtClean="0"/>
              <a:t>3:3; Matt. 5:21-22)</a:t>
            </a:r>
            <a:endParaRPr lang="en-US" sz="3600" dirty="0"/>
          </a:p>
          <a:p>
            <a:pPr lvl="1"/>
            <a:r>
              <a:rPr lang="en-US" dirty="0"/>
              <a:t>There is NO room for partiality (Jas. 2:1-13)</a:t>
            </a:r>
            <a:endParaRPr lang="en-US" sz="3600" dirty="0"/>
          </a:p>
          <a:p>
            <a:pPr lvl="1"/>
            <a:r>
              <a:rPr lang="en-US" dirty="0"/>
              <a:t>There is NO room for categorizing people</a:t>
            </a:r>
            <a:endParaRPr lang="en-US" sz="3600" dirty="0"/>
          </a:p>
          <a:p>
            <a:pPr lvl="1"/>
            <a:r>
              <a:rPr lang="en-US" dirty="0"/>
              <a:t>There is NO room for “______ Lives </a:t>
            </a:r>
            <a:r>
              <a:rPr lang="en-US" dirty="0" smtClean="0"/>
              <a:t>Matter”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ALL lives matter to Jesus!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58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Vision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Awaiting My Application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Christian will have eyes that see the souls of ALL people!</a:t>
            </a:r>
            <a:endParaRPr lang="en-US" sz="4000" dirty="0"/>
          </a:p>
          <a:p>
            <a:pPr lvl="1"/>
            <a:r>
              <a:rPr lang="en-US" dirty="0"/>
              <a:t>We will truly preach “in His name to ALL nations” (Luke 24:47)</a:t>
            </a:r>
            <a:endParaRPr lang="en-US" sz="3600" dirty="0"/>
          </a:p>
          <a:p>
            <a:pPr lvl="1"/>
            <a:r>
              <a:rPr lang="en-US" dirty="0"/>
              <a:t>We will truly “make disciples of ALL the nations” (Matt. 28:19)</a:t>
            </a:r>
            <a:endParaRPr lang="en-US" sz="3600" dirty="0"/>
          </a:p>
          <a:p>
            <a:pPr lvl="1"/>
            <a:r>
              <a:rPr lang="en-US" dirty="0"/>
              <a:t>We will truly “go into ALL the world…to EVERY creature” (Mark 16:15)</a:t>
            </a:r>
            <a:endParaRPr lang="en-US" sz="3600" dirty="0"/>
          </a:p>
          <a:p>
            <a:pPr lvl="1"/>
            <a:r>
              <a:rPr lang="en-US" dirty="0"/>
              <a:t>We will truly “warn EVERY man and teach EVERY man” (Col. 1:28)</a:t>
            </a:r>
            <a:endParaRPr lang="en-US" sz="3600" dirty="0"/>
          </a:p>
          <a:p>
            <a:pPr lvl="1"/>
            <a:r>
              <a:rPr lang="en-US" dirty="0"/>
              <a:t>We will truly “increase and abound in love to ALL” (1 Thess. 3:12)</a:t>
            </a:r>
            <a:endParaRPr lang="en-US" sz="3600" dirty="0"/>
          </a:p>
          <a:p>
            <a:pPr lvl="1"/>
            <a:r>
              <a:rPr lang="en-US" dirty="0"/>
              <a:t>We will truly “pray for ALL” (1 Tim. 2:1)</a:t>
            </a:r>
            <a:endParaRPr lang="en-US" sz="3600" dirty="0"/>
          </a:p>
          <a:p>
            <a:pPr lvl="1"/>
            <a:r>
              <a:rPr lang="en-US" dirty="0"/>
              <a:t>We will truly “do good unto ALL” (Gal. 6:10)</a:t>
            </a:r>
            <a:endParaRPr lang="en-US" sz="3600" dirty="0"/>
          </a:p>
          <a:p>
            <a:pPr lvl="1"/>
            <a:r>
              <a:rPr lang="en-US" dirty="0"/>
              <a:t>Because that is what CHRIST DID AND WOULD DO!</a:t>
            </a:r>
            <a:endParaRPr lang="en-US" sz="3600" dirty="0"/>
          </a:p>
          <a:p>
            <a:r>
              <a:rPr lang="en-US" dirty="0"/>
              <a:t>It is time to stand “At His </a:t>
            </a:r>
            <a:r>
              <a:rPr lang="en-US" dirty="0" smtClean="0"/>
              <a:t>Cross” and make His vision ours!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90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1051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A Vision of Agonizing Condemnation</vt:lpstr>
      <vt:lpstr>A Vision of Agonizing Condemnation</vt:lpstr>
      <vt:lpstr>A Vision of Amazing Reconciliation </vt:lpstr>
      <vt:lpstr>A Vision of Amazing Reconciliation </vt:lpstr>
      <vt:lpstr>A Vision of Amazing Reconciliation </vt:lpstr>
      <vt:lpstr>A Vision of Amazing Reconciliation </vt:lpstr>
      <vt:lpstr>A Vision Awaiting My Application </vt:lpstr>
      <vt:lpstr>A Vision Awaiting My Application </vt:lpstr>
      <vt:lpstr>A Vision Anticipating My Salvation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13</cp:revision>
  <dcterms:created xsi:type="dcterms:W3CDTF">2017-01-07T19:32:47Z</dcterms:created>
  <dcterms:modified xsi:type="dcterms:W3CDTF">2017-01-08T13:44:51Z</dcterms:modified>
</cp:coreProperties>
</file>