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A9E"/>
    <a:srgbClr val="1CA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2B41-48B7-44FF-B226-728021148E0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A2A5-AF00-4D8A-8BE8-CA0CD9F5A7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5" y="333264"/>
            <a:ext cx="8118789" cy="62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7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2B41-48B7-44FF-B226-728021148E0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A2A5-AF00-4D8A-8BE8-CA0CD9F5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5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2B41-48B7-44FF-B226-728021148E0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A2A5-AF00-4D8A-8BE8-CA0CD9F5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2B41-48B7-44FF-B226-728021148E0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A2A5-AF00-4D8A-8BE8-CA0CD9F5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2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2B41-48B7-44FF-B226-728021148E0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A2A5-AF00-4D8A-8BE8-CA0CD9F5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80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2B41-48B7-44FF-B226-728021148E0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A2A5-AF00-4D8A-8BE8-CA0CD9F5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21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2B41-48B7-44FF-B226-728021148E0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A2A5-AF00-4D8A-8BE8-CA0CD9F5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64"/>
          <a:stretch/>
        </p:blipFill>
        <p:spPr>
          <a:xfrm>
            <a:off x="0" y="0"/>
            <a:ext cx="9144000" cy="21696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3208713"/>
            <a:ext cx="8947612" cy="3649287"/>
          </a:xfrm>
        </p:spPr>
        <p:txBody>
          <a:bodyPr/>
          <a:lstStyle>
            <a:lvl1pPr>
              <a:defRPr sz="24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3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3208713"/>
            <a:ext cx="8947612" cy="3649287"/>
          </a:xfrm>
        </p:spPr>
        <p:txBody>
          <a:bodyPr/>
          <a:lstStyle>
            <a:lvl1pPr>
              <a:defRPr sz="24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7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3350029"/>
            <a:ext cx="8947612" cy="3507971"/>
          </a:xfrm>
        </p:spPr>
        <p:txBody>
          <a:bodyPr/>
          <a:lstStyle>
            <a:lvl1pPr>
              <a:defRPr sz="24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5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4455622"/>
            <a:ext cx="8947612" cy="2402378"/>
          </a:xfrm>
        </p:spPr>
        <p:txBody>
          <a:bodyPr/>
          <a:lstStyle>
            <a:lvl1pPr>
              <a:defRPr sz="2400" b="1"/>
            </a:lvl1pPr>
            <a:lvl2pPr marL="515938" indent="-287338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4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1953491"/>
            <a:ext cx="8698230" cy="4904509"/>
          </a:xfrm>
        </p:spPr>
        <p:txBody>
          <a:bodyPr/>
          <a:lstStyle>
            <a:lvl1pPr>
              <a:defRPr sz="2800" b="1"/>
            </a:lvl1pPr>
            <a:lvl2pPr marL="515938" indent="-287338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7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2B41-48B7-44FF-B226-728021148E0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A2A5-AF00-4D8A-8BE8-CA0CD9F5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2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2B41-48B7-44FF-B226-728021148E0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A2A5-AF00-4D8A-8BE8-CA0CD9F5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3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2B41-48B7-44FF-B226-728021148E0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A2A5-AF00-4D8A-8BE8-CA0CD9F5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2B41-48B7-44FF-B226-728021148E0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1A2A5-AF00-4D8A-8BE8-CA0CD9F5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08"/>
          <a:stretch/>
        </p:blipFill>
        <p:spPr>
          <a:xfrm>
            <a:off x="0" y="0"/>
            <a:ext cx="9144000" cy="2228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7" r="82427"/>
          <a:stretch/>
        </p:blipFill>
        <p:spPr>
          <a:xfrm>
            <a:off x="0" y="2299316"/>
            <a:ext cx="1606858" cy="4558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3" t="32880" r="29806"/>
          <a:stretch/>
        </p:blipFill>
        <p:spPr>
          <a:xfrm>
            <a:off x="4625266" y="2254928"/>
            <a:ext cx="1793289" cy="4603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t="33657" r="60292" b="58447"/>
          <a:stretch/>
        </p:blipFill>
        <p:spPr>
          <a:xfrm>
            <a:off x="1580225" y="2308194"/>
            <a:ext cx="2050742" cy="541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43624" r="62233" b="47573"/>
          <a:stretch/>
        </p:blipFill>
        <p:spPr>
          <a:xfrm>
            <a:off x="1615736" y="2991775"/>
            <a:ext cx="1837678" cy="603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53333" r="59709" b="38253"/>
          <a:stretch/>
        </p:blipFill>
        <p:spPr>
          <a:xfrm>
            <a:off x="1615736" y="3657600"/>
            <a:ext cx="2068497" cy="577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64337" r="53107" b="28155"/>
          <a:stretch/>
        </p:blipFill>
        <p:spPr>
          <a:xfrm>
            <a:off x="1615736" y="4412202"/>
            <a:ext cx="2672179" cy="514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74692" r="58156" b="17541"/>
          <a:stretch/>
        </p:blipFill>
        <p:spPr>
          <a:xfrm>
            <a:off x="1660124" y="5122416"/>
            <a:ext cx="2166152" cy="532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84272" r="56311" b="6279"/>
          <a:stretch/>
        </p:blipFill>
        <p:spPr>
          <a:xfrm>
            <a:off x="1597980" y="5779362"/>
            <a:ext cx="2396971" cy="648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8" t="34175" r="7767" b="58964"/>
          <a:stretch/>
        </p:blipFill>
        <p:spPr>
          <a:xfrm>
            <a:off x="6436311" y="2343704"/>
            <a:ext cx="1997476" cy="470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3" t="43236" r="1359" b="48091"/>
          <a:stretch/>
        </p:blipFill>
        <p:spPr>
          <a:xfrm>
            <a:off x="6454066" y="2965142"/>
            <a:ext cx="2565647" cy="594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2" t="53722" r="8350" b="37346"/>
          <a:stretch/>
        </p:blipFill>
        <p:spPr>
          <a:xfrm>
            <a:off x="6454066" y="3684233"/>
            <a:ext cx="1926454" cy="612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4" t="63948" r="8543" b="28673"/>
          <a:stretch/>
        </p:blipFill>
        <p:spPr>
          <a:xfrm>
            <a:off x="6480698" y="4385569"/>
            <a:ext cx="1882067" cy="5060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3" t="74692" r="5631" b="17800"/>
          <a:stretch/>
        </p:blipFill>
        <p:spPr>
          <a:xfrm>
            <a:off x="6454066" y="5122416"/>
            <a:ext cx="2175029" cy="5149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5" t="84272" r="4952" b="6279"/>
          <a:stretch/>
        </p:blipFill>
        <p:spPr>
          <a:xfrm>
            <a:off x="6445188" y="5779362"/>
            <a:ext cx="2246051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4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3350029"/>
            <a:ext cx="9052560" cy="3507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May </a:t>
            </a:r>
            <a:r>
              <a:rPr lang="en-US" sz="2800" dirty="0"/>
              <a:t>we now, more than </a:t>
            </a:r>
            <a:r>
              <a:rPr lang="en-US" sz="2800" dirty="0" smtClean="0"/>
              <a:t>ever…</a:t>
            </a:r>
            <a:br>
              <a:rPr lang="en-US" sz="2800" dirty="0" smtClean="0"/>
            </a:br>
            <a:r>
              <a:rPr lang="en-US" sz="2800" dirty="0" smtClean="0"/>
              <a:t>Live</a:t>
            </a:r>
            <a:r>
              <a:rPr lang="en-US" sz="2800" dirty="0"/>
              <a:t>, </a:t>
            </a:r>
            <a:r>
              <a:rPr lang="en-US" sz="2800" dirty="0" smtClean="0"/>
              <a:t>Stand</a:t>
            </a:r>
            <a:r>
              <a:rPr lang="en-US" sz="2800" dirty="0"/>
              <a:t>, </a:t>
            </a:r>
            <a:r>
              <a:rPr lang="en-US" sz="2800" dirty="0" smtClean="0"/>
              <a:t>Gaze</a:t>
            </a:r>
            <a:r>
              <a:rPr lang="en-US" sz="2800" dirty="0"/>
              <a:t>, </a:t>
            </a:r>
            <a:r>
              <a:rPr lang="en-US" sz="2800" dirty="0" smtClean="0"/>
              <a:t>Kneel &amp; Serve </a:t>
            </a:r>
            <a:r>
              <a:rPr lang="en-US" sz="2800" dirty="0"/>
              <a:t>AT HIS </a:t>
            </a:r>
            <a:r>
              <a:rPr lang="en-US" sz="2800" dirty="0" smtClean="0"/>
              <a:t>CROSS!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smtClean="0"/>
              <a:t>May </a:t>
            </a:r>
            <a:r>
              <a:rPr lang="en-US" sz="2800" dirty="0"/>
              <a:t>we not allow anything to become more </a:t>
            </a:r>
            <a:r>
              <a:rPr lang="en-US" sz="2800" dirty="0" smtClean="0"/>
              <a:t>important…</a:t>
            </a:r>
            <a:br>
              <a:rPr lang="en-US" sz="2800" dirty="0" smtClean="0"/>
            </a:br>
            <a:r>
              <a:rPr lang="en-US" sz="2800" dirty="0" smtClean="0"/>
              <a:t>Than “Jesus </a:t>
            </a:r>
            <a:r>
              <a:rPr lang="en-US" sz="2800" dirty="0"/>
              <a:t>Christ and Him crucified” (1 Cor. 2:2</a:t>
            </a:r>
            <a:r>
              <a:rPr lang="en-US" sz="2800" dirty="0" smtClean="0"/>
              <a:t>)!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smtClean="0"/>
              <a:t>May </a:t>
            </a:r>
            <a:r>
              <a:rPr lang="en-US" sz="2800" dirty="0"/>
              <a:t>we stand AT HIS CROSS together!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Arm </a:t>
            </a:r>
            <a:r>
              <a:rPr lang="en-US" sz="2800" dirty="0"/>
              <a:t>in arm!  Hand in hand</a:t>
            </a:r>
            <a:r>
              <a:rPr lang="en-US" sz="2800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There are a lot of great things happening at PBL this year...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631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" y="4455622"/>
            <a:ext cx="9052560" cy="249559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Blue T-shirts </a:t>
            </a:r>
            <a:r>
              <a:rPr lang="en-US" sz="3000" dirty="0"/>
              <a:t>will be ordered this </a:t>
            </a:r>
            <a:r>
              <a:rPr lang="en-US" sz="3000" dirty="0" smtClean="0"/>
              <a:t>year</a:t>
            </a:r>
            <a:endParaRPr lang="en-US" sz="3000" dirty="0"/>
          </a:p>
          <a:p>
            <a:pPr marL="630238" lvl="1"/>
            <a:r>
              <a:rPr lang="en-US" sz="3000" u="sng" dirty="0" smtClean="0"/>
              <a:t>$10</a:t>
            </a:r>
            <a:r>
              <a:rPr lang="en-US" sz="3000" dirty="0" smtClean="0"/>
              <a:t> for adults.  </a:t>
            </a:r>
            <a:r>
              <a:rPr lang="en-US" sz="3000" u="sng" dirty="0" smtClean="0"/>
              <a:t>$8</a:t>
            </a:r>
            <a:r>
              <a:rPr lang="en-US" sz="3000" dirty="0" smtClean="0"/>
              <a:t> for youth.</a:t>
            </a:r>
          </a:p>
          <a:p>
            <a:pPr marL="630238" lvl="1"/>
            <a:r>
              <a:rPr lang="en-US" sz="3000" dirty="0" smtClean="0"/>
              <a:t>Write </a:t>
            </a:r>
            <a:r>
              <a:rPr lang="en-US" sz="3000" dirty="0"/>
              <a:t>your </a:t>
            </a:r>
            <a:r>
              <a:rPr lang="en-US" sz="3000" u="sng" dirty="0"/>
              <a:t>name and shirt size</a:t>
            </a:r>
            <a:r>
              <a:rPr lang="en-US" sz="3000" dirty="0"/>
              <a:t> on a card</a:t>
            </a:r>
          </a:p>
          <a:p>
            <a:pPr marL="630238" lvl="1"/>
            <a:r>
              <a:rPr lang="en-US" sz="3000" dirty="0"/>
              <a:t>Fold over and enclose payment or </a:t>
            </a:r>
            <a:r>
              <a:rPr lang="en-US" sz="3000" u="sng" dirty="0" smtClean="0"/>
              <a:t>pay </a:t>
            </a:r>
            <a:r>
              <a:rPr lang="en-US" sz="3000" u="sng" dirty="0"/>
              <a:t>by Jan. </a:t>
            </a:r>
            <a:r>
              <a:rPr lang="en-US" sz="3000" u="sng" dirty="0" smtClean="0"/>
              <a:t>15</a:t>
            </a:r>
          </a:p>
          <a:p>
            <a:pPr marL="630238" lvl="1"/>
            <a:r>
              <a:rPr lang="en-US" sz="3000" dirty="0" smtClean="0"/>
              <a:t>Give to David or Cindy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177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480" y="1953491"/>
            <a:ext cx="8275572" cy="49045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Believe Jesus is God’s Son – Acts 16:31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Confess your faith in Jesus – Acts 8:36-38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 immersed into Christ – Acts 2:38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167A9E"/>
                </a:solidFill>
              </a:rPr>
              <a:t>God will forgive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167A9E"/>
                </a:solidFill>
              </a:rPr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167A9E"/>
                </a:solidFill>
              </a:rPr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Live faithfully for Christ – Galatians 2:20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“gave Himself for me” (Gal. </a:t>
            </a:r>
            <a:r>
              <a:rPr lang="en-US" dirty="0" smtClean="0"/>
              <a:t>2:20)</a:t>
            </a:r>
            <a:endParaRPr lang="en-US" sz="4000" dirty="0"/>
          </a:p>
          <a:p>
            <a:r>
              <a:rPr lang="en-US" dirty="0"/>
              <a:t>“He laid down His life for us” (</a:t>
            </a:r>
            <a:r>
              <a:rPr lang="en-US" dirty="0" smtClean="0"/>
              <a:t>1 John </a:t>
            </a:r>
            <a:r>
              <a:rPr lang="en-US" dirty="0"/>
              <a:t>3:16</a:t>
            </a:r>
            <a:r>
              <a:rPr lang="en-US" dirty="0" smtClean="0"/>
              <a:t>)</a:t>
            </a:r>
            <a:endParaRPr lang="en-US" sz="3600" dirty="0"/>
          </a:p>
          <a:p>
            <a:r>
              <a:rPr lang="en-US" dirty="0"/>
              <a:t>“They crucified Him” (Mark 15:25), </a:t>
            </a:r>
            <a:r>
              <a:rPr lang="en-US" dirty="0" smtClean="0"/>
              <a:t>the “slain </a:t>
            </a:r>
            <a:r>
              <a:rPr lang="en-US" dirty="0"/>
              <a:t>Lamb” (Rev. 5:6; 13:8)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6" b="54863"/>
          <a:stretch/>
        </p:blipFill>
        <p:spPr>
          <a:xfrm>
            <a:off x="0" y="2189527"/>
            <a:ext cx="9144000" cy="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8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 b="54794"/>
          <a:stretch/>
        </p:blipFill>
        <p:spPr>
          <a:xfrm>
            <a:off x="0" y="2194560"/>
            <a:ext cx="9144000" cy="90569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3208713"/>
            <a:ext cx="9052560" cy="3649287"/>
          </a:xfrm>
        </p:spPr>
        <p:txBody>
          <a:bodyPr>
            <a:normAutofit/>
          </a:bodyPr>
          <a:lstStyle/>
          <a:p>
            <a:r>
              <a:rPr lang="en-US" dirty="0"/>
              <a:t>He was “hanging on a tree” (Acts 5:30; </a:t>
            </a:r>
            <a:r>
              <a:rPr lang="en-US" dirty="0" smtClean="0"/>
              <a:t>Jn. </a:t>
            </a:r>
            <a:r>
              <a:rPr lang="en-US" dirty="0"/>
              <a:t>19:17), </a:t>
            </a:r>
            <a:r>
              <a:rPr lang="en-US" dirty="0" smtClean="0"/>
              <a:t>for us </a:t>
            </a:r>
            <a:r>
              <a:rPr lang="en-US" dirty="0"/>
              <a:t>(</a:t>
            </a:r>
            <a:r>
              <a:rPr lang="en-US" dirty="0" smtClean="0"/>
              <a:t>1 Pet. </a:t>
            </a:r>
            <a:r>
              <a:rPr lang="en-US" dirty="0"/>
              <a:t>2:21)</a:t>
            </a:r>
            <a:endParaRPr lang="en-US" sz="3600" dirty="0"/>
          </a:p>
          <a:p>
            <a:r>
              <a:rPr lang="en-US" dirty="0"/>
              <a:t>With “nails” in His hands and feet (John 19:37; 20:25; Psa. 22:16)</a:t>
            </a:r>
            <a:endParaRPr lang="en-US" sz="3600" dirty="0"/>
          </a:p>
          <a:p>
            <a:r>
              <a:rPr lang="en-US" dirty="0"/>
              <a:t>With a “crown of thorns” on His head (John 19:2)</a:t>
            </a:r>
            <a:endParaRPr lang="en-US" sz="3600" dirty="0"/>
          </a:p>
          <a:p>
            <a:r>
              <a:rPr lang="en-US" dirty="0"/>
              <a:t>With a torn body that had been brutally “scourged” (</a:t>
            </a:r>
            <a:r>
              <a:rPr lang="en-US" dirty="0" smtClean="0"/>
              <a:t>Mt</a:t>
            </a:r>
            <a:r>
              <a:rPr lang="en-US" dirty="0"/>
              <a:t>. 27:26-31)</a:t>
            </a:r>
            <a:endParaRPr lang="en-US" sz="3600" dirty="0"/>
          </a:p>
          <a:p>
            <a:r>
              <a:rPr lang="en-US" dirty="0"/>
              <a:t>Saying, “I thirst” (John 19:28)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812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800"/>
              </a:spcBef>
            </a:pPr>
            <a:r>
              <a:rPr lang="en-US" dirty="0"/>
              <a:t>He bore the </a:t>
            </a:r>
            <a:r>
              <a:rPr lang="en-US"/>
              <a:t>“</a:t>
            </a:r>
            <a:r>
              <a:rPr lang="en-US" smtClean="0"/>
              <a:t>curse” </a:t>
            </a:r>
            <a:r>
              <a:rPr lang="en-US" dirty="0"/>
              <a:t>of crucifixion “for us” (Gal. 3:13)</a:t>
            </a:r>
          </a:p>
          <a:p>
            <a:pPr>
              <a:spcBef>
                <a:spcPts val="800"/>
              </a:spcBef>
            </a:pPr>
            <a:r>
              <a:rPr lang="en-US" dirty="0"/>
              <a:t>He had His “clothes” taken from Him (John 19:23-24)</a:t>
            </a:r>
          </a:p>
          <a:p>
            <a:pPr>
              <a:spcBef>
                <a:spcPts val="800"/>
              </a:spcBef>
            </a:pPr>
            <a:r>
              <a:rPr lang="en-US" dirty="0"/>
              <a:t>He was “charged” with being “The King of the Jews” (</a:t>
            </a:r>
            <a:r>
              <a:rPr lang="en-US" dirty="0" smtClean="0"/>
              <a:t>Matt</a:t>
            </a:r>
            <a:r>
              <a:rPr lang="en-US" dirty="0"/>
              <a:t>. 27:37)</a:t>
            </a:r>
          </a:p>
          <a:p>
            <a:pPr>
              <a:spcBef>
                <a:spcPts val="800"/>
              </a:spcBef>
            </a:pPr>
            <a:r>
              <a:rPr lang="en-US" dirty="0"/>
              <a:t>He was crucified with and between two “robbers” (John 19:18)</a:t>
            </a:r>
          </a:p>
          <a:p>
            <a:pPr>
              <a:spcBef>
                <a:spcPts val="800"/>
              </a:spcBef>
            </a:pPr>
            <a:r>
              <a:rPr lang="en-US" dirty="0"/>
              <a:t>He was “blasphemed” by passersby (Matt. 27:39-40)</a:t>
            </a:r>
          </a:p>
          <a:p>
            <a:pPr>
              <a:spcBef>
                <a:spcPts val="800"/>
              </a:spcBef>
            </a:pPr>
            <a:r>
              <a:rPr lang="en-US" dirty="0"/>
              <a:t>He was “sneered” by Jewish leaders (Luke 23:35)</a:t>
            </a:r>
          </a:p>
          <a:p>
            <a:pPr>
              <a:spcBef>
                <a:spcPts val="800"/>
              </a:spcBef>
            </a:pPr>
            <a:r>
              <a:rPr lang="en-US" dirty="0"/>
              <a:t>He was “mocked” by the soldiers (Luke 23:36-37)</a:t>
            </a:r>
          </a:p>
          <a:p>
            <a:pPr>
              <a:spcBef>
                <a:spcPts val="800"/>
              </a:spcBef>
            </a:pPr>
            <a:r>
              <a:rPr lang="en-US" dirty="0"/>
              <a:t>He was even “reviled” by the robbers (Matt. 27:44)</a:t>
            </a:r>
          </a:p>
          <a:p>
            <a:pPr>
              <a:spcBef>
                <a:spcPts val="800"/>
              </a:spcBef>
            </a:pPr>
            <a:r>
              <a:rPr lang="en-US" dirty="0"/>
              <a:t>He was spit upon (Isa. 50:6; Luke 18:32)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3" b="54667"/>
          <a:stretch/>
        </p:blipFill>
        <p:spPr>
          <a:xfrm>
            <a:off x="0" y="2185851"/>
            <a:ext cx="9144000" cy="9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was “forsaken” by the Father (Matt. 27:45-46)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3" b="54794"/>
          <a:stretch/>
        </p:blipFill>
        <p:spPr>
          <a:xfrm>
            <a:off x="0" y="2185850"/>
            <a:ext cx="914400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3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3208713"/>
            <a:ext cx="9052560" cy="36492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Although He could have “saved Himself” (Matt. 27:42; 26:53),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</a:t>
            </a:r>
            <a:r>
              <a:rPr lang="en-US" dirty="0"/>
              <a:t>stayed until, “It is finished” (John 19:30)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7" b="55048"/>
          <a:stretch/>
        </p:blipFill>
        <p:spPr>
          <a:xfrm>
            <a:off x="0" y="2203269"/>
            <a:ext cx="9144000" cy="8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3208713"/>
            <a:ext cx="8937150" cy="36492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He cried out with a loud voice, “Father, into Your hands I commit My spirit,” breathed His last and “yielded up His spirit”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Luke 23:46; Matt. 27:50)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7" b="54540"/>
          <a:stretch/>
        </p:blipFill>
        <p:spPr>
          <a:xfrm>
            <a:off x="0" y="2203268"/>
            <a:ext cx="914400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3208713"/>
            <a:ext cx="9052560" cy="3649287"/>
          </a:xfrm>
        </p:spPr>
        <p:txBody>
          <a:bodyPr>
            <a:normAutofit/>
          </a:bodyPr>
          <a:lstStyle/>
          <a:p>
            <a:r>
              <a:rPr lang="en-US" dirty="0"/>
              <a:t>He was focused on “forgiving” </a:t>
            </a:r>
            <a:r>
              <a:rPr lang="en-US" dirty="0" smtClean="0"/>
              <a:t>&amp; taking </a:t>
            </a:r>
            <a:r>
              <a:rPr lang="en-US" dirty="0"/>
              <a:t>to “Paradise” (</a:t>
            </a:r>
            <a:r>
              <a:rPr lang="en-US" dirty="0" err="1" smtClean="0"/>
              <a:t>Lk</a:t>
            </a:r>
            <a:r>
              <a:rPr lang="en-US" dirty="0" smtClean="0"/>
              <a:t>. </a:t>
            </a:r>
            <a:r>
              <a:rPr lang="en-US" dirty="0"/>
              <a:t>23:34, 43)</a:t>
            </a:r>
            <a:endParaRPr lang="en-US" sz="3600" dirty="0"/>
          </a:p>
          <a:p>
            <a:r>
              <a:rPr lang="en-US" dirty="0"/>
              <a:t>He saved ME with HIS </a:t>
            </a:r>
            <a:r>
              <a:rPr lang="en-US" dirty="0" smtClean="0"/>
              <a:t>Blood </a:t>
            </a:r>
            <a:r>
              <a:rPr lang="en-US" dirty="0"/>
              <a:t>(</a:t>
            </a:r>
            <a:r>
              <a:rPr lang="en-US" dirty="0" smtClean="0"/>
              <a:t>Mt</a:t>
            </a:r>
            <a:r>
              <a:rPr lang="en-US" dirty="0"/>
              <a:t>. 26:28; </a:t>
            </a:r>
            <a:r>
              <a:rPr lang="en-US" dirty="0" smtClean="0"/>
              <a:t>Ep. </a:t>
            </a:r>
            <a:r>
              <a:rPr lang="en-US" dirty="0"/>
              <a:t>1:7; Heb. 9:22; Rev. 1:5)</a:t>
            </a:r>
            <a:endParaRPr lang="en-US" sz="3600" dirty="0"/>
          </a:p>
          <a:p>
            <a:r>
              <a:rPr lang="en-US" dirty="0"/>
              <a:t>He paid my </a:t>
            </a:r>
            <a:r>
              <a:rPr lang="en-US" dirty="0" smtClean="0"/>
              <a:t>sin-debt!</a:t>
            </a:r>
          </a:p>
          <a:p>
            <a:r>
              <a:rPr lang="en-US" dirty="0" smtClean="0"/>
              <a:t>He became </a:t>
            </a:r>
            <a:r>
              <a:rPr lang="en-US" dirty="0"/>
              <a:t>my </a:t>
            </a:r>
            <a:r>
              <a:rPr lang="en-US" dirty="0" smtClean="0"/>
              <a:t>sin-offering!</a:t>
            </a:r>
          </a:p>
          <a:p>
            <a:r>
              <a:rPr lang="en-US" dirty="0" smtClean="0"/>
              <a:t>He took </a:t>
            </a:r>
            <a:r>
              <a:rPr lang="en-US" dirty="0"/>
              <a:t>my </a:t>
            </a:r>
            <a:r>
              <a:rPr lang="en-US" dirty="0" smtClean="0"/>
              <a:t>sin-punishment!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 b="54794"/>
          <a:stretch/>
        </p:blipFill>
        <p:spPr>
          <a:xfrm>
            <a:off x="0" y="2194560"/>
            <a:ext cx="9144000" cy="9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0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15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</TotalTime>
  <Words>490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dcterms:created xsi:type="dcterms:W3CDTF">2016-12-31T01:03:07Z</dcterms:created>
  <dcterms:modified xsi:type="dcterms:W3CDTF">2017-01-01T11:56:56Z</dcterms:modified>
</cp:coreProperties>
</file>