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9"/>
  </p:handoutMasterIdLst>
  <p:sldIdLst>
    <p:sldId id="256" r:id="rId2"/>
    <p:sldId id="423" r:id="rId3"/>
    <p:sldId id="481" r:id="rId4"/>
    <p:sldId id="517" r:id="rId5"/>
    <p:sldId id="518" r:id="rId6"/>
    <p:sldId id="519" r:id="rId7"/>
    <p:sldId id="520" r:id="rId8"/>
    <p:sldId id="490" r:id="rId9"/>
    <p:sldId id="523" r:id="rId10"/>
    <p:sldId id="521" r:id="rId11"/>
    <p:sldId id="522" r:id="rId12"/>
    <p:sldId id="524" r:id="rId13"/>
    <p:sldId id="491" r:id="rId14"/>
    <p:sldId id="526" r:id="rId15"/>
    <p:sldId id="527" r:id="rId16"/>
    <p:sldId id="487" r:id="rId17"/>
    <p:sldId id="529" r:id="rId18"/>
    <p:sldId id="530" r:id="rId19"/>
    <p:sldId id="531" r:id="rId20"/>
    <p:sldId id="501" r:id="rId21"/>
    <p:sldId id="532" r:id="rId22"/>
    <p:sldId id="533" r:id="rId23"/>
    <p:sldId id="534" r:id="rId24"/>
    <p:sldId id="535" r:id="rId25"/>
    <p:sldId id="503" r:id="rId26"/>
    <p:sldId id="536" r:id="rId27"/>
    <p:sldId id="537" r:id="rId28"/>
    <p:sldId id="506" r:id="rId29"/>
    <p:sldId id="538" r:id="rId30"/>
    <p:sldId id="539" r:id="rId31"/>
    <p:sldId id="540" r:id="rId32"/>
    <p:sldId id="509" r:id="rId33"/>
    <p:sldId id="541" r:id="rId34"/>
    <p:sldId id="542" r:id="rId35"/>
    <p:sldId id="543" r:id="rId36"/>
    <p:sldId id="516" r:id="rId37"/>
    <p:sldId id="544" r:id="rId38"/>
    <p:sldId id="545" r:id="rId39"/>
    <p:sldId id="546" r:id="rId40"/>
    <p:sldId id="370" r:id="rId41"/>
    <p:sldId id="547" r:id="rId42"/>
    <p:sldId id="548" r:id="rId43"/>
    <p:sldId id="549" r:id="rId44"/>
    <p:sldId id="550" r:id="rId45"/>
    <p:sldId id="551" r:id="rId46"/>
    <p:sldId id="552" r:id="rId47"/>
    <p:sldId id="553" r:id="rId4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EC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p:normalViewPr>
  <p:slideViewPr>
    <p:cSldViewPr snapToGrid="0">
      <p:cViewPr varScale="1">
        <p:scale>
          <a:sx n="80" d="100"/>
          <a:sy n="80" d="100"/>
        </p:scale>
        <p:origin x="90" y="19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315246E-766A-45BC-AE3D-E61D338B6791}" type="datetimeFigureOut">
              <a:rPr lang="en-US" smtClean="0"/>
              <a:t>12/25/2016</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3A27630-91C4-4530-B75F-DCB49C2A35C7}" type="slidenum">
              <a:rPr lang="en-US" smtClean="0"/>
              <a:t>‹#›</a:t>
            </a:fld>
            <a:endParaRPr lang="en-US"/>
          </a:p>
        </p:txBody>
      </p:sp>
    </p:spTree>
    <p:extLst>
      <p:ext uri="{BB962C8B-B14F-4D97-AF65-F5344CB8AC3E}">
        <p14:creationId xmlns:p14="http://schemas.microsoft.com/office/powerpoint/2010/main" val="42526090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97920"/>
            <a:ext cx="7772400" cy="2550020"/>
          </a:xfrm>
        </p:spPr>
        <p:txBody>
          <a:bodyPr anchor="b">
            <a:normAutofit/>
          </a:bodyPr>
          <a:lstStyle>
            <a:lvl1pPr algn="ctr">
              <a:defRPr sz="45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4488872"/>
            <a:ext cx="6858000" cy="768927"/>
          </a:xfrm>
        </p:spPr>
        <p:txBody>
          <a:bodyPr>
            <a:noAutofit/>
          </a:bodyPr>
          <a:lstStyle>
            <a:lvl1pPr marL="0" indent="0" algn="ctr">
              <a:buNone/>
              <a:defRPr sz="4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extLst>
      <p:ext uri="{BB962C8B-B14F-4D97-AF65-F5344CB8AC3E}">
        <p14:creationId xmlns:p14="http://schemas.microsoft.com/office/powerpoint/2010/main" val="291093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12/25/2016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289336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12/25/2016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36563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81783"/>
          </a:xfrm>
        </p:spPr>
        <p:txBody>
          <a:bodyPr>
            <a:normAutofit/>
          </a:bodyPr>
          <a:lstStyle>
            <a:lvl1pPr algn="ctr">
              <a:defRPr sz="34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73825" y="1471353"/>
            <a:ext cx="8229600" cy="4962699"/>
          </a:xfrm>
        </p:spPr>
        <p:txBody>
          <a:bodyPr/>
          <a:lstStyle>
            <a:lvl1pPr>
              <a:defRPr>
                <a:solidFill>
                  <a:schemeClr val="bg1"/>
                </a:solidFill>
              </a:defRPr>
            </a:lvl1pPr>
            <a:lvl2pPr marL="631825" indent="-290513">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1040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F53FE5-340C-4074-89DC-DBC01D5D6D3F}" type="datetimeFigureOut">
              <a:rPr lang="en-US" smtClean="0"/>
              <a:t>12/25/2016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9468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F53FE5-340C-4074-89DC-DBC01D5D6D3F}" type="datetimeFigureOut">
              <a:rPr lang="en-US" smtClean="0"/>
              <a:t>12/25/2016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8436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F53FE5-340C-4074-89DC-DBC01D5D6D3F}" type="datetimeFigureOut">
              <a:rPr lang="en-US" smtClean="0"/>
              <a:t>12/25/2016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75095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F53FE5-340C-4074-89DC-DBC01D5D6D3F}" type="datetimeFigureOut">
              <a:rPr lang="en-US" smtClean="0"/>
              <a:t>12/25/2016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283191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53FE5-340C-4074-89DC-DBC01D5D6D3F}" type="datetimeFigureOut">
              <a:rPr lang="en-US" smtClean="0"/>
              <a:t>12/25/2016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43137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12/25/2016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743015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12/25/2016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13456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53FE5-340C-4074-89DC-DBC01D5D6D3F}" type="datetimeFigureOut">
              <a:rPr lang="en-US" smtClean="0"/>
              <a:t>12/25/2016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2CDBB-7D2E-4196-97C8-824C0D3A55B2}" type="slidenum">
              <a:rPr lang="en-US" smtClean="0"/>
              <a:t>‹#›</a:t>
            </a:fld>
            <a:endParaRPr lang="en-US"/>
          </a:p>
        </p:txBody>
      </p:sp>
    </p:spTree>
    <p:extLst>
      <p:ext uri="{BB962C8B-B14F-4D97-AF65-F5344CB8AC3E}">
        <p14:creationId xmlns:p14="http://schemas.microsoft.com/office/powerpoint/2010/main" val="399977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nSpc>
                <a:spcPct val="150000"/>
              </a:lnSpc>
            </a:pPr>
            <a:r>
              <a:rPr lang="en-US" sz="4400" b="1" dirty="0" smtClean="0"/>
              <a:t>The </a:t>
            </a:r>
            <a:r>
              <a:rPr lang="en-US" sz="4400" b="1" smtClean="0"/>
              <a:t>Baby </a:t>
            </a:r>
            <a:r>
              <a:rPr lang="en-US" sz="4400" b="1" smtClean="0"/>
              <a:t>Grew </a:t>
            </a:r>
            <a:r>
              <a:rPr lang="en-US" sz="4400" b="1" dirty="0" smtClean="0"/>
              <a:t>Up</a:t>
            </a:r>
            <a:endParaRPr lang="en-US" sz="4400" b="1" dirty="0"/>
          </a:p>
        </p:txBody>
      </p:sp>
      <p:sp>
        <p:nvSpPr>
          <p:cNvPr id="3" name="Subtitle 2"/>
          <p:cNvSpPr>
            <a:spLocks noGrp="1"/>
          </p:cNvSpPr>
          <p:nvPr>
            <p:ph type="subTitle" idx="1"/>
          </p:nvPr>
        </p:nvSpPr>
        <p:spPr/>
        <p:txBody>
          <a:bodyPr/>
          <a:lstStyle/>
          <a:p>
            <a:r>
              <a:rPr lang="en-US" b="1" dirty="0" smtClean="0"/>
              <a:t>Luke 2:13-18</a:t>
            </a:r>
            <a:endParaRPr lang="en-US" b="1" dirty="0"/>
          </a:p>
        </p:txBody>
      </p:sp>
      <p:cxnSp>
        <p:nvCxnSpPr>
          <p:cNvPr id="4" name="Straight Connector 3"/>
          <p:cNvCxnSpPr/>
          <p:nvPr/>
        </p:nvCxnSpPr>
        <p:spPr>
          <a:xfrm>
            <a:off x="410633" y="3850081"/>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992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38412"/>
            <a:ext cx="8488680" cy="1935402"/>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Emotions as that Baby Grew</a:t>
            </a:r>
          </a:p>
          <a:p>
            <a:pPr marL="625475"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Multitudes amazed at His teaching</a:t>
            </a:r>
          </a:p>
          <a:p>
            <a:pPr marL="1196975" lvl="2" indent="-4572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Matt. 7:28-29</a:t>
            </a:r>
            <a:endParaRPr lang="en-US" sz="3600" b="1" i="1" dirty="0" smtClean="0">
              <a:solidFill>
                <a:srgbClr val="FFFF00"/>
              </a:solidFill>
            </a:endParaRPr>
          </a:p>
        </p:txBody>
      </p:sp>
    </p:spTree>
    <p:extLst>
      <p:ext uri="{BB962C8B-B14F-4D97-AF65-F5344CB8AC3E}">
        <p14:creationId xmlns:p14="http://schemas.microsoft.com/office/powerpoint/2010/main" val="18163793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38412"/>
            <a:ext cx="8488680" cy="2404761"/>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Emotions as that Baby Grew</a:t>
            </a:r>
          </a:p>
          <a:p>
            <a:pPr marL="625475"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Multitudes amazed at His teaching</a:t>
            </a:r>
          </a:p>
          <a:p>
            <a:pPr marL="1196975" lvl="2" indent="-4572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Matt. 7:28-29</a:t>
            </a:r>
            <a:endParaRPr lang="en-US" sz="2800" b="1" dirty="0" smtClean="0">
              <a:solidFill>
                <a:srgbClr val="FFFF00"/>
              </a:solidFill>
              <a:latin typeface="Calibri" charset="0"/>
              <a:ea typeface="Calibri" charset="0"/>
              <a:cs typeface="Times New Roman" charset="0"/>
            </a:endParaRPr>
          </a:p>
          <a:p>
            <a:pPr marL="1196975" lvl="2" indent="-4572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Luke 4:32</a:t>
            </a:r>
            <a:endParaRPr lang="en-US" sz="3600" b="1" i="1" dirty="0" smtClean="0">
              <a:solidFill>
                <a:srgbClr val="FFFF00"/>
              </a:solidFill>
            </a:endParaRPr>
          </a:p>
        </p:txBody>
      </p:sp>
    </p:spTree>
    <p:extLst>
      <p:ext uri="{BB962C8B-B14F-4D97-AF65-F5344CB8AC3E}">
        <p14:creationId xmlns:p14="http://schemas.microsoft.com/office/powerpoint/2010/main" val="32566075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38412"/>
            <a:ext cx="8488680" cy="2874120"/>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Emotions as that Baby Grew</a:t>
            </a:r>
          </a:p>
          <a:p>
            <a:pPr marL="625475"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Multitudes amazed at His teaching</a:t>
            </a:r>
          </a:p>
          <a:p>
            <a:pPr marL="1196975" lvl="2" indent="-4572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Matt. 7:28-29</a:t>
            </a:r>
          </a:p>
          <a:p>
            <a:pPr marL="1196975" lvl="2" indent="-4572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Luke 4:32</a:t>
            </a:r>
            <a:endParaRPr lang="en-US" sz="2800" b="1" dirty="0" smtClean="0">
              <a:solidFill>
                <a:srgbClr val="FFFF00"/>
              </a:solidFill>
              <a:latin typeface="Calibri" charset="0"/>
              <a:ea typeface="Calibri" charset="0"/>
              <a:cs typeface="Times New Roman" charset="0"/>
            </a:endParaRPr>
          </a:p>
          <a:p>
            <a:pPr marL="1196975" lvl="2" indent="-4572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John 7:46</a:t>
            </a:r>
            <a:endParaRPr lang="en-US" sz="3600" b="1" i="1" dirty="0" smtClean="0">
              <a:solidFill>
                <a:srgbClr val="FFFF00"/>
              </a:solidFill>
            </a:endParaRPr>
          </a:p>
        </p:txBody>
      </p:sp>
    </p:spTree>
    <p:extLst>
      <p:ext uri="{BB962C8B-B14F-4D97-AF65-F5344CB8AC3E}">
        <p14:creationId xmlns:p14="http://schemas.microsoft.com/office/powerpoint/2010/main" val="2537026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38412"/>
            <a:ext cx="8488680" cy="1996957"/>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Emotions as that Baby Grew</a:t>
            </a:r>
          </a:p>
          <a:p>
            <a:pPr marL="625475"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Multitudes amazed at His teaching</a:t>
            </a:r>
          </a:p>
          <a:p>
            <a:pPr marL="625475"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Multitudes rejoiced at His miracles</a:t>
            </a:r>
            <a:endParaRPr lang="en-US" sz="3600" b="1" i="1" dirty="0" smtClean="0">
              <a:solidFill>
                <a:srgbClr val="FFFF00"/>
              </a:solidFill>
            </a:endParaRPr>
          </a:p>
        </p:txBody>
      </p:sp>
    </p:spTree>
    <p:extLst>
      <p:ext uri="{BB962C8B-B14F-4D97-AF65-F5344CB8AC3E}">
        <p14:creationId xmlns:p14="http://schemas.microsoft.com/office/powerpoint/2010/main" val="34447935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38412"/>
            <a:ext cx="8488680" cy="2466316"/>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Emotions as that Baby Grew</a:t>
            </a:r>
          </a:p>
          <a:p>
            <a:pPr marL="625475"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Multitudes amazed at His teaching</a:t>
            </a:r>
          </a:p>
          <a:p>
            <a:pPr marL="625475"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Multitudes rejoiced at His miracles</a:t>
            </a:r>
          </a:p>
          <a:p>
            <a:pPr marL="1082675"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Mark 1:28</a:t>
            </a:r>
            <a:endParaRPr lang="en-US" sz="3200" b="1" i="1" dirty="0" smtClean="0">
              <a:solidFill>
                <a:srgbClr val="FFFF00"/>
              </a:solidFill>
            </a:endParaRPr>
          </a:p>
        </p:txBody>
      </p:sp>
    </p:spTree>
    <p:extLst>
      <p:ext uri="{BB962C8B-B14F-4D97-AF65-F5344CB8AC3E}">
        <p14:creationId xmlns:p14="http://schemas.microsoft.com/office/powerpoint/2010/main" val="4177965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38412"/>
            <a:ext cx="8488680" cy="2935675"/>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Emotions as that Baby Grew</a:t>
            </a:r>
          </a:p>
          <a:p>
            <a:pPr marL="625475"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Multitudes amazed at His teaching</a:t>
            </a:r>
          </a:p>
          <a:p>
            <a:pPr marL="625475"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Multitudes rejoiced at His miracles</a:t>
            </a:r>
          </a:p>
          <a:p>
            <a:pPr marL="1082675"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Mark 1:28</a:t>
            </a:r>
          </a:p>
          <a:p>
            <a:pPr marL="1082675"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Matt. 4:24</a:t>
            </a:r>
            <a:endParaRPr lang="en-US" sz="3200" b="1" i="1" dirty="0" smtClean="0">
              <a:solidFill>
                <a:srgbClr val="FFFF00"/>
              </a:solidFill>
            </a:endParaRPr>
          </a:p>
        </p:txBody>
      </p:sp>
    </p:spTree>
    <p:extLst>
      <p:ext uri="{BB962C8B-B14F-4D97-AF65-F5344CB8AC3E}">
        <p14:creationId xmlns:p14="http://schemas.microsoft.com/office/powerpoint/2010/main" val="32905834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38412"/>
            <a:ext cx="8488680" cy="2527872"/>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Emotions as that Baby Grew</a:t>
            </a:r>
          </a:p>
          <a:p>
            <a:pPr marL="625475"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Multitudes amazed at His teaching</a:t>
            </a:r>
          </a:p>
          <a:p>
            <a:pPr marL="625475"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Multitudes rejoiced at His miracles</a:t>
            </a:r>
            <a:endParaRPr lang="en-US" sz="3200" b="1" dirty="0" smtClean="0">
              <a:solidFill>
                <a:srgbClr val="FFFF00"/>
              </a:solidFill>
              <a:latin typeface="Calibri" charset="0"/>
              <a:ea typeface="Calibri" charset="0"/>
              <a:cs typeface="Times New Roman" charset="0"/>
            </a:endParaRPr>
          </a:p>
          <a:p>
            <a:pPr marL="625475"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The tide began to change—John 6</a:t>
            </a:r>
            <a:endParaRPr lang="en-US" sz="3600" b="1" i="1" dirty="0" smtClean="0">
              <a:solidFill>
                <a:srgbClr val="FFFF00"/>
              </a:solidFill>
            </a:endParaRPr>
          </a:p>
        </p:txBody>
      </p:sp>
    </p:spTree>
    <p:extLst>
      <p:ext uri="{BB962C8B-B14F-4D97-AF65-F5344CB8AC3E}">
        <p14:creationId xmlns:p14="http://schemas.microsoft.com/office/powerpoint/2010/main" val="40968766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38412"/>
            <a:ext cx="8488680" cy="3058786"/>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Emotions as that Baby Grew</a:t>
            </a:r>
          </a:p>
          <a:p>
            <a:pPr marL="625475"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Multitudes amazed at His teaching</a:t>
            </a:r>
          </a:p>
          <a:p>
            <a:pPr marL="625475"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Multitudes rejoiced at His miracles</a:t>
            </a:r>
          </a:p>
          <a:p>
            <a:pPr marL="625475"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The tide began to change—John 6</a:t>
            </a:r>
            <a:endParaRPr lang="en-US" sz="3200" b="1" dirty="0" smtClean="0">
              <a:solidFill>
                <a:srgbClr val="FFFF00"/>
              </a:solidFill>
              <a:latin typeface="Calibri" charset="0"/>
              <a:ea typeface="Calibri" charset="0"/>
              <a:cs typeface="Times New Roman" charset="0"/>
            </a:endParaRPr>
          </a:p>
          <a:p>
            <a:pPr marL="625475"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His “hard sayings” hardened them--John 6:60</a:t>
            </a:r>
            <a:endParaRPr lang="en-US" sz="3600" b="1" i="1" dirty="0" smtClean="0">
              <a:solidFill>
                <a:srgbClr val="FFFF00"/>
              </a:solidFill>
            </a:endParaRPr>
          </a:p>
        </p:txBody>
      </p:sp>
    </p:spTree>
    <p:extLst>
      <p:ext uri="{BB962C8B-B14F-4D97-AF65-F5344CB8AC3E}">
        <p14:creationId xmlns:p14="http://schemas.microsoft.com/office/powerpoint/2010/main" val="11294285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38412"/>
            <a:ext cx="8488680" cy="4143698"/>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Emotions as that Baby Grew</a:t>
            </a:r>
          </a:p>
          <a:p>
            <a:pPr marL="625475"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Multitudes amazed at His teaching</a:t>
            </a:r>
          </a:p>
          <a:p>
            <a:pPr marL="625475"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Multitudes rejoiced at His miracles</a:t>
            </a:r>
          </a:p>
          <a:p>
            <a:pPr marL="625475"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The tide began to change—John 6</a:t>
            </a:r>
          </a:p>
          <a:p>
            <a:pPr marL="625475"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His “hard sayings” hardened them--John 6:60</a:t>
            </a:r>
          </a:p>
          <a:p>
            <a:pPr marL="625475"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Those who rejoiced at His birth, found joy in His death!</a:t>
            </a:r>
            <a:endParaRPr lang="en-US" sz="3600" b="1" i="1" dirty="0" smtClean="0">
              <a:solidFill>
                <a:srgbClr val="FFFF00"/>
              </a:solidFill>
            </a:endParaRPr>
          </a:p>
        </p:txBody>
      </p:sp>
    </p:spTree>
    <p:extLst>
      <p:ext uri="{BB962C8B-B14F-4D97-AF65-F5344CB8AC3E}">
        <p14:creationId xmlns:p14="http://schemas.microsoft.com/office/powerpoint/2010/main" val="207466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38412"/>
            <a:ext cx="8488680" cy="5736442"/>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Emotions as that Baby Grew</a:t>
            </a:r>
          </a:p>
          <a:p>
            <a:pPr marL="625475"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Multitudes amazed at His teaching</a:t>
            </a:r>
          </a:p>
          <a:p>
            <a:pPr marL="625475"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Multitudes rejoiced at His miracles</a:t>
            </a:r>
          </a:p>
          <a:p>
            <a:pPr marL="625475"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The tide began to change—John 6</a:t>
            </a:r>
          </a:p>
          <a:p>
            <a:pPr marL="625475"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His “hard sayings” hardened them--John 6:60</a:t>
            </a:r>
          </a:p>
          <a:p>
            <a:pPr marL="625475"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Those who rejoiced at His birth, found joy in His death!</a:t>
            </a:r>
            <a:endParaRPr lang="en-US" sz="3200" b="1" dirty="0" smtClean="0">
              <a:solidFill>
                <a:schemeClr val="bg1"/>
              </a:solidFill>
              <a:latin typeface="Calibri" charset="0"/>
              <a:cs typeface="Times New Roman" charset="0"/>
            </a:endParaRPr>
          </a:p>
          <a:p>
            <a:pPr marL="685800" lvl="1" indent="-342900">
              <a:spcAft>
                <a:spcPts val="300"/>
              </a:spcAft>
              <a:buFont typeface="Arial" panose="020B0604020202020204" pitchFamily="34" charset="0"/>
              <a:buChar char="•"/>
            </a:pPr>
            <a:endParaRPr lang="en-US" sz="3200" b="1" dirty="0">
              <a:solidFill>
                <a:schemeClr val="bg1"/>
              </a:solidFill>
              <a:latin typeface="Calibri" charset="0"/>
              <a:cs typeface="Times New Roman" charset="0"/>
            </a:endParaRPr>
          </a:p>
          <a:p>
            <a:pPr marL="685800" lvl="1" indent="-342900">
              <a:spcAft>
                <a:spcPts val="300"/>
              </a:spcAft>
              <a:buFont typeface="Arial" panose="020B0604020202020204" pitchFamily="34" charset="0"/>
              <a:buChar char="•"/>
            </a:pPr>
            <a:endParaRPr lang="en-US" sz="3200" b="1" dirty="0" smtClean="0">
              <a:solidFill>
                <a:schemeClr val="bg1"/>
              </a:solidFill>
              <a:latin typeface="Calibri" charset="0"/>
              <a:cs typeface="Times New Roman" charset="0"/>
            </a:endParaRPr>
          </a:p>
          <a:p>
            <a:pPr indent="-114300" algn="ctr">
              <a:spcAft>
                <a:spcPts val="300"/>
              </a:spcAft>
            </a:pPr>
            <a:r>
              <a:rPr lang="en-US" sz="3600" b="1" i="1" dirty="0" smtClean="0">
                <a:solidFill>
                  <a:srgbClr val="FFFF00"/>
                </a:solidFill>
                <a:latin typeface="Calibri" charset="0"/>
                <a:cs typeface="Times New Roman" charset="0"/>
              </a:rPr>
              <a:t>The Baby in the Manger Had Grown Up</a:t>
            </a:r>
            <a:endParaRPr lang="en-US" sz="3600" b="1" i="1" dirty="0" smtClean="0">
              <a:solidFill>
                <a:srgbClr val="FFFF00"/>
              </a:solidFill>
            </a:endParaRPr>
          </a:p>
        </p:txBody>
      </p:sp>
    </p:spTree>
    <p:extLst>
      <p:ext uri="{BB962C8B-B14F-4D97-AF65-F5344CB8AC3E}">
        <p14:creationId xmlns:p14="http://schemas.microsoft.com/office/powerpoint/2010/main" val="23570008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5863144"/>
          </a:xfrm>
          <a:prstGeom prst="rect">
            <a:avLst/>
          </a:prstGeom>
          <a:noFill/>
        </p:spPr>
        <p:txBody>
          <a:bodyPr wrap="square" rtlCol="0">
            <a:spAutoFit/>
          </a:bodyPr>
          <a:lstStyle/>
          <a:p>
            <a:pPr algn="just">
              <a:spcAft>
                <a:spcPts val="600"/>
              </a:spcAft>
            </a:pPr>
            <a:r>
              <a:rPr lang="en-US" sz="2500" b="1" dirty="0" smtClean="0">
                <a:solidFill>
                  <a:schemeClr val="bg1"/>
                </a:solidFill>
                <a:ea typeface="Calibri" charset="0"/>
                <a:cs typeface="Georgia" charset="0"/>
              </a:rPr>
              <a:t>  </a:t>
            </a:r>
            <a:r>
              <a:rPr lang="en-US" sz="2500" b="1" dirty="0" smtClean="0">
                <a:solidFill>
                  <a:schemeClr val="bg1"/>
                </a:solidFill>
              </a:rPr>
              <a:t>13  </a:t>
            </a:r>
            <a:r>
              <a:rPr lang="en-US" sz="2500" b="1" dirty="0">
                <a:solidFill>
                  <a:schemeClr val="bg1"/>
                </a:solidFill>
              </a:rPr>
              <a:t>And suddenly there was with the angel a multitude of the heavenly host praising God and saying: </a:t>
            </a:r>
          </a:p>
          <a:p>
            <a:pPr algn="just">
              <a:spcAft>
                <a:spcPts val="600"/>
              </a:spcAft>
            </a:pPr>
            <a:r>
              <a:rPr lang="en-US" sz="2500" b="1" dirty="0" smtClean="0">
                <a:solidFill>
                  <a:schemeClr val="bg1"/>
                </a:solidFill>
              </a:rPr>
              <a:t>  14  </a:t>
            </a:r>
            <a:r>
              <a:rPr lang="en-US" sz="2500" b="1" dirty="0">
                <a:solidFill>
                  <a:schemeClr val="bg1"/>
                </a:solidFill>
              </a:rPr>
              <a:t>"Glory to God in the highest, And on earth peace, goodwill toward men!" </a:t>
            </a:r>
          </a:p>
          <a:p>
            <a:pPr algn="just">
              <a:spcAft>
                <a:spcPts val="600"/>
              </a:spcAft>
            </a:pPr>
            <a:r>
              <a:rPr lang="en-US" sz="2500" b="1" dirty="0" smtClean="0">
                <a:solidFill>
                  <a:schemeClr val="bg1"/>
                </a:solidFill>
              </a:rPr>
              <a:t>  15  </a:t>
            </a:r>
            <a:r>
              <a:rPr lang="en-US" sz="2500" b="1" dirty="0">
                <a:solidFill>
                  <a:schemeClr val="bg1"/>
                </a:solidFill>
              </a:rPr>
              <a:t>So it was, when the angels had gone away from them into heaven, that the shepherds said to one another, "Let us now go to Bethlehem and see this thing that has come to pass, which the Lord has made known to us." </a:t>
            </a:r>
          </a:p>
          <a:p>
            <a:pPr algn="just">
              <a:spcAft>
                <a:spcPts val="600"/>
              </a:spcAft>
            </a:pPr>
            <a:r>
              <a:rPr lang="en-US" sz="2500" b="1" dirty="0" smtClean="0">
                <a:solidFill>
                  <a:schemeClr val="bg1"/>
                </a:solidFill>
              </a:rPr>
              <a:t>  16  </a:t>
            </a:r>
            <a:r>
              <a:rPr lang="en-US" sz="2500" b="1" dirty="0">
                <a:solidFill>
                  <a:schemeClr val="bg1"/>
                </a:solidFill>
              </a:rPr>
              <a:t>And they came with haste and found Mary and Joseph, and the Babe lying in a manger. </a:t>
            </a:r>
          </a:p>
          <a:p>
            <a:pPr algn="just">
              <a:spcAft>
                <a:spcPts val="600"/>
              </a:spcAft>
            </a:pPr>
            <a:r>
              <a:rPr lang="en-US" sz="2500" b="1" dirty="0" smtClean="0">
                <a:solidFill>
                  <a:schemeClr val="bg1"/>
                </a:solidFill>
              </a:rPr>
              <a:t>  17  </a:t>
            </a:r>
            <a:r>
              <a:rPr lang="en-US" sz="2500" b="1" dirty="0">
                <a:solidFill>
                  <a:schemeClr val="bg1"/>
                </a:solidFill>
              </a:rPr>
              <a:t>Now when they had seen Him, </a:t>
            </a:r>
            <a:r>
              <a:rPr lang="en-US" sz="2500" b="1" dirty="0">
                <a:solidFill>
                  <a:srgbClr val="FFFF00"/>
                </a:solidFill>
              </a:rPr>
              <a:t>they made widely known </a:t>
            </a:r>
            <a:r>
              <a:rPr lang="en-US" sz="2500" b="1" dirty="0">
                <a:solidFill>
                  <a:schemeClr val="bg1"/>
                </a:solidFill>
              </a:rPr>
              <a:t>the saying which was told them concerning this Child. </a:t>
            </a:r>
          </a:p>
          <a:p>
            <a:pPr algn="just">
              <a:spcAft>
                <a:spcPts val="600"/>
              </a:spcAft>
            </a:pPr>
            <a:r>
              <a:rPr lang="en-US" sz="2500" b="1" dirty="0" smtClean="0">
                <a:solidFill>
                  <a:schemeClr val="bg1"/>
                </a:solidFill>
              </a:rPr>
              <a:t>  18  </a:t>
            </a:r>
            <a:r>
              <a:rPr lang="en-US" sz="2500" b="1" dirty="0">
                <a:solidFill>
                  <a:schemeClr val="bg1"/>
                </a:solidFill>
              </a:rPr>
              <a:t>And </a:t>
            </a:r>
            <a:r>
              <a:rPr lang="en-US" sz="2500" b="1" dirty="0">
                <a:solidFill>
                  <a:srgbClr val="FFFF00"/>
                </a:solidFill>
              </a:rPr>
              <a:t>all those who heard it marveled </a:t>
            </a:r>
            <a:r>
              <a:rPr lang="en-US" sz="2500" b="1" dirty="0">
                <a:solidFill>
                  <a:schemeClr val="bg1"/>
                </a:solidFill>
              </a:rPr>
              <a:t>at those things which were told them by the shepherds. </a:t>
            </a:r>
            <a:endParaRPr lang="en-US" sz="2500" b="1" dirty="0" smtClean="0">
              <a:solidFill>
                <a:schemeClr val="bg1"/>
              </a:solidFill>
            </a:endParaRPr>
          </a:p>
        </p:txBody>
      </p:sp>
    </p:spTree>
    <p:extLst>
      <p:ext uri="{BB962C8B-B14F-4D97-AF65-F5344CB8AC3E}">
        <p14:creationId xmlns:p14="http://schemas.microsoft.com/office/powerpoint/2010/main" val="38098553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792012"/>
          </a:xfrm>
          <a:prstGeom prst="rect">
            <a:avLst/>
          </a:prstGeom>
          <a:noFill/>
        </p:spPr>
        <p:txBody>
          <a:bodyPr wrap="square" rtlCol="0">
            <a:spAutoFit/>
          </a:bodyPr>
          <a:lstStyle/>
          <a:p>
            <a:pPr algn="ctr">
              <a:lnSpc>
                <a:spcPct val="115000"/>
              </a:lnSpc>
              <a:spcAft>
                <a:spcPts val="800"/>
              </a:spcAft>
            </a:pPr>
            <a:r>
              <a:rPr lang="en-US" sz="4200" b="1" dirty="0" smtClean="0">
                <a:solidFill>
                  <a:srgbClr val="FFFF00"/>
                </a:solidFill>
                <a:latin typeface="Calibri" charset="0"/>
                <a:ea typeface="Calibri" charset="0"/>
                <a:cs typeface="Times New Roman" charset="0"/>
              </a:rPr>
              <a:t>The Hard Sayings of the Grown Baby</a:t>
            </a:r>
            <a:endParaRPr lang="en-US" sz="2400" b="1" dirty="0" smtClean="0">
              <a:solidFill>
                <a:srgbClr val="FFFF00"/>
              </a:solidFill>
            </a:endParaRPr>
          </a:p>
        </p:txBody>
      </p:sp>
    </p:spTree>
    <p:extLst>
      <p:ext uri="{BB962C8B-B14F-4D97-AF65-F5344CB8AC3E}">
        <p14:creationId xmlns:p14="http://schemas.microsoft.com/office/powerpoint/2010/main" val="5730184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1430648"/>
          </a:xfrm>
          <a:prstGeom prst="rect">
            <a:avLst/>
          </a:prstGeom>
          <a:noFill/>
        </p:spPr>
        <p:txBody>
          <a:bodyPr wrap="square" rtlCol="0">
            <a:spAutoFit/>
          </a:bodyPr>
          <a:lstStyle/>
          <a:p>
            <a:pPr algn="ctr">
              <a:lnSpc>
                <a:spcPct val="115000"/>
              </a:lnSpc>
              <a:spcAft>
                <a:spcPts val="800"/>
              </a:spcAft>
            </a:pPr>
            <a:r>
              <a:rPr lang="en-US" sz="4200" b="1" dirty="0" smtClean="0">
                <a:solidFill>
                  <a:srgbClr val="FFFF00"/>
                </a:solidFill>
                <a:latin typeface="Calibri" charset="0"/>
                <a:ea typeface="Calibri" charset="0"/>
                <a:cs typeface="Times New Roman" charset="0"/>
              </a:rPr>
              <a:t>The Hard Sayings of the Grown Baby</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Hard sayings about sin/forgiving others</a:t>
            </a:r>
            <a:endParaRPr lang="en-US" sz="2400" b="1" dirty="0" smtClean="0">
              <a:solidFill>
                <a:srgbClr val="FFFF00"/>
              </a:solidFill>
            </a:endParaRPr>
          </a:p>
        </p:txBody>
      </p:sp>
    </p:spTree>
    <p:extLst>
      <p:ext uri="{BB962C8B-B14F-4D97-AF65-F5344CB8AC3E}">
        <p14:creationId xmlns:p14="http://schemas.microsoft.com/office/powerpoint/2010/main" val="9961597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1961563"/>
          </a:xfrm>
          <a:prstGeom prst="rect">
            <a:avLst/>
          </a:prstGeom>
          <a:noFill/>
        </p:spPr>
        <p:txBody>
          <a:bodyPr wrap="square" rtlCol="0">
            <a:spAutoFit/>
          </a:bodyPr>
          <a:lstStyle/>
          <a:p>
            <a:pPr algn="ctr">
              <a:lnSpc>
                <a:spcPct val="115000"/>
              </a:lnSpc>
              <a:spcAft>
                <a:spcPts val="800"/>
              </a:spcAft>
            </a:pPr>
            <a:r>
              <a:rPr lang="en-US" sz="4200" b="1" dirty="0" smtClean="0">
                <a:solidFill>
                  <a:srgbClr val="FFFF00"/>
                </a:solidFill>
                <a:latin typeface="Calibri" charset="0"/>
                <a:ea typeface="Calibri" charset="0"/>
                <a:cs typeface="Times New Roman" charset="0"/>
              </a:rPr>
              <a:t>The Hard Sayings of the Grown Baby</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sin/forgiving others</a:t>
            </a:r>
            <a:endParaRPr lang="en-US" sz="3200" b="1" dirty="0" smtClean="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Hard sayings about His uniqueness</a:t>
            </a:r>
            <a:endParaRPr lang="en-US" sz="2400" b="1" dirty="0" smtClean="0">
              <a:solidFill>
                <a:srgbClr val="FFFF00"/>
              </a:solidFill>
            </a:endParaRPr>
          </a:p>
        </p:txBody>
      </p:sp>
    </p:spTree>
    <p:extLst>
      <p:ext uri="{BB962C8B-B14F-4D97-AF65-F5344CB8AC3E}">
        <p14:creationId xmlns:p14="http://schemas.microsoft.com/office/powerpoint/2010/main" val="18444276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2430922"/>
          </a:xfrm>
          <a:prstGeom prst="rect">
            <a:avLst/>
          </a:prstGeom>
          <a:noFill/>
        </p:spPr>
        <p:txBody>
          <a:bodyPr wrap="square" rtlCol="0">
            <a:spAutoFit/>
          </a:bodyPr>
          <a:lstStyle/>
          <a:p>
            <a:pPr algn="ctr">
              <a:lnSpc>
                <a:spcPct val="115000"/>
              </a:lnSpc>
              <a:spcAft>
                <a:spcPts val="800"/>
              </a:spcAft>
            </a:pPr>
            <a:r>
              <a:rPr lang="en-US" sz="4200" b="1" dirty="0" smtClean="0">
                <a:solidFill>
                  <a:srgbClr val="FFFF00"/>
                </a:solidFill>
                <a:latin typeface="Calibri" charset="0"/>
                <a:ea typeface="Calibri" charset="0"/>
                <a:cs typeface="Times New Roman" charset="0"/>
              </a:rPr>
              <a:t>The Hard Sayings of the Grown Baby</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sin/forgiving others</a:t>
            </a:r>
            <a:endParaRPr lang="en-US" sz="3200" b="1" dirty="0" smtClean="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Hard sayings about His uniqueness</a:t>
            </a:r>
          </a:p>
          <a:p>
            <a:pPr marL="1143000" lvl="2" indent="-342900">
              <a:spcAft>
                <a:spcPts val="300"/>
              </a:spcAft>
              <a:buFont typeface="Arial" panose="020B0604020202020204" pitchFamily="34" charset="0"/>
              <a:buChar char="•"/>
            </a:pPr>
            <a:r>
              <a:rPr lang="en-US" sz="2800" b="1" dirty="0" smtClean="0">
                <a:solidFill>
                  <a:srgbClr val="FFFF00"/>
                </a:solidFill>
              </a:rPr>
              <a:t>John 14:6—Christianity is the ONLY way</a:t>
            </a:r>
            <a:endParaRPr lang="en-US" sz="2400" b="1" dirty="0" smtClean="0">
              <a:solidFill>
                <a:srgbClr val="FFFF00"/>
              </a:solidFill>
            </a:endParaRPr>
          </a:p>
        </p:txBody>
      </p:sp>
    </p:spTree>
    <p:extLst>
      <p:ext uri="{BB962C8B-B14F-4D97-AF65-F5344CB8AC3E}">
        <p14:creationId xmlns:p14="http://schemas.microsoft.com/office/powerpoint/2010/main" val="25138199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2900281"/>
          </a:xfrm>
          <a:prstGeom prst="rect">
            <a:avLst/>
          </a:prstGeom>
          <a:noFill/>
        </p:spPr>
        <p:txBody>
          <a:bodyPr wrap="square" rtlCol="0">
            <a:spAutoFit/>
          </a:bodyPr>
          <a:lstStyle/>
          <a:p>
            <a:pPr algn="ctr">
              <a:lnSpc>
                <a:spcPct val="115000"/>
              </a:lnSpc>
              <a:spcAft>
                <a:spcPts val="800"/>
              </a:spcAft>
            </a:pPr>
            <a:r>
              <a:rPr lang="en-US" sz="4200" b="1" dirty="0" smtClean="0">
                <a:solidFill>
                  <a:srgbClr val="FFFF00"/>
                </a:solidFill>
                <a:latin typeface="Calibri" charset="0"/>
                <a:ea typeface="Calibri" charset="0"/>
                <a:cs typeface="Times New Roman" charset="0"/>
              </a:rPr>
              <a:t>The Hard Sayings of the Grown Baby</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sin/forgiving others</a:t>
            </a:r>
            <a:endParaRPr lang="en-US" sz="3200" b="1" dirty="0" smtClean="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Hard sayings about His uniqueness</a:t>
            </a:r>
          </a:p>
          <a:p>
            <a:pPr marL="1143000" lvl="2" indent="-342900">
              <a:spcAft>
                <a:spcPts val="300"/>
              </a:spcAft>
              <a:buFont typeface="Arial" panose="020B0604020202020204" pitchFamily="34" charset="0"/>
              <a:buChar char="•"/>
            </a:pPr>
            <a:r>
              <a:rPr lang="en-US" sz="2800" b="1" dirty="0" smtClean="0">
                <a:solidFill>
                  <a:schemeClr val="bg1"/>
                </a:solidFill>
              </a:rPr>
              <a:t>John 14:6—Christianity is the ONLY way</a:t>
            </a:r>
          </a:p>
          <a:p>
            <a:pPr marL="1143000" lvl="2" indent="-342900">
              <a:spcAft>
                <a:spcPts val="300"/>
              </a:spcAft>
              <a:buFont typeface="Arial" panose="020B0604020202020204" pitchFamily="34" charset="0"/>
              <a:buChar char="•"/>
            </a:pPr>
            <a:r>
              <a:rPr lang="en-US" sz="2800" b="1" dirty="0" smtClean="0">
                <a:solidFill>
                  <a:srgbClr val="FFFF00"/>
                </a:solidFill>
              </a:rPr>
              <a:t>John 5:28-29</a:t>
            </a:r>
            <a:endParaRPr lang="en-US" sz="2400" b="1" dirty="0" smtClean="0">
              <a:solidFill>
                <a:srgbClr val="FFFF00"/>
              </a:solidFill>
            </a:endParaRPr>
          </a:p>
        </p:txBody>
      </p:sp>
    </p:spTree>
    <p:extLst>
      <p:ext uri="{BB962C8B-B14F-4D97-AF65-F5344CB8AC3E}">
        <p14:creationId xmlns:p14="http://schemas.microsoft.com/office/powerpoint/2010/main" val="39979954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2492477"/>
          </a:xfrm>
          <a:prstGeom prst="rect">
            <a:avLst/>
          </a:prstGeom>
          <a:noFill/>
        </p:spPr>
        <p:txBody>
          <a:bodyPr wrap="square" rtlCol="0">
            <a:spAutoFit/>
          </a:bodyPr>
          <a:lstStyle/>
          <a:p>
            <a:pPr algn="ctr">
              <a:lnSpc>
                <a:spcPct val="115000"/>
              </a:lnSpc>
              <a:spcAft>
                <a:spcPts val="800"/>
              </a:spcAft>
            </a:pPr>
            <a:r>
              <a:rPr lang="en-US" sz="4200" b="1" dirty="0" smtClean="0">
                <a:solidFill>
                  <a:srgbClr val="FFFF00"/>
                </a:solidFill>
                <a:latin typeface="Calibri" charset="0"/>
                <a:ea typeface="Calibri" charset="0"/>
                <a:cs typeface="Times New Roman" charset="0"/>
              </a:rPr>
              <a:t>The Hard Sayings of the Grown Baby</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sin/forgiving others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His uniqueness</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Hard sayings about marriage</a:t>
            </a:r>
            <a:endParaRPr lang="en-US" sz="3600" b="1" i="1" dirty="0" smtClean="0">
              <a:solidFill>
                <a:srgbClr val="FFFF00"/>
              </a:solidFill>
            </a:endParaRPr>
          </a:p>
        </p:txBody>
      </p:sp>
    </p:spTree>
    <p:extLst>
      <p:ext uri="{BB962C8B-B14F-4D97-AF65-F5344CB8AC3E}">
        <p14:creationId xmlns:p14="http://schemas.microsoft.com/office/powerpoint/2010/main" val="27912604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2961836"/>
          </a:xfrm>
          <a:prstGeom prst="rect">
            <a:avLst/>
          </a:prstGeom>
          <a:noFill/>
        </p:spPr>
        <p:txBody>
          <a:bodyPr wrap="square" rtlCol="0">
            <a:spAutoFit/>
          </a:bodyPr>
          <a:lstStyle/>
          <a:p>
            <a:pPr algn="ctr">
              <a:lnSpc>
                <a:spcPct val="115000"/>
              </a:lnSpc>
              <a:spcAft>
                <a:spcPts val="800"/>
              </a:spcAft>
            </a:pPr>
            <a:r>
              <a:rPr lang="en-US" sz="4200" b="1" dirty="0" smtClean="0">
                <a:solidFill>
                  <a:srgbClr val="FFFF00"/>
                </a:solidFill>
                <a:latin typeface="Calibri" charset="0"/>
                <a:ea typeface="Calibri" charset="0"/>
                <a:cs typeface="Times New Roman" charset="0"/>
              </a:rPr>
              <a:t>The Hard Sayings of the Grown Baby</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sin/forgiving others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His uniqueness</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Hard sayings about marriage</a:t>
            </a: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Matt. 5:32</a:t>
            </a:r>
            <a:endParaRPr lang="en-US" sz="3600" b="1" i="1" dirty="0" smtClean="0">
              <a:solidFill>
                <a:srgbClr val="FFFF00"/>
              </a:solidFill>
            </a:endParaRPr>
          </a:p>
        </p:txBody>
      </p:sp>
    </p:spTree>
    <p:extLst>
      <p:ext uri="{BB962C8B-B14F-4D97-AF65-F5344CB8AC3E}">
        <p14:creationId xmlns:p14="http://schemas.microsoft.com/office/powerpoint/2010/main" val="41237129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3431196"/>
          </a:xfrm>
          <a:prstGeom prst="rect">
            <a:avLst/>
          </a:prstGeom>
          <a:noFill/>
        </p:spPr>
        <p:txBody>
          <a:bodyPr wrap="square" rtlCol="0">
            <a:spAutoFit/>
          </a:bodyPr>
          <a:lstStyle/>
          <a:p>
            <a:pPr algn="ctr">
              <a:lnSpc>
                <a:spcPct val="115000"/>
              </a:lnSpc>
              <a:spcAft>
                <a:spcPts val="800"/>
              </a:spcAft>
            </a:pPr>
            <a:r>
              <a:rPr lang="en-US" sz="4200" b="1" dirty="0" smtClean="0">
                <a:solidFill>
                  <a:srgbClr val="FFFF00"/>
                </a:solidFill>
                <a:latin typeface="Calibri" charset="0"/>
                <a:ea typeface="Calibri" charset="0"/>
                <a:cs typeface="Times New Roman" charset="0"/>
              </a:rPr>
              <a:t>The Hard Sayings of the Grown Baby</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sin/forgiving others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His uniqueness</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Hard sayings about marriage</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Matt. 5:32</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Matt. 19:1-11</a:t>
            </a:r>
            <a:endParaRPr lang="en-US" sz="3600" b="1" i="1" dirty="0" smtClean="0">
              <a:solidFill>
                <a:srgbClr val="FFFF00"/>
              </a:solidFill>
            </a:endParaRPr>
          </a:p>
        </p:txBody>
      </p:sp>
    </p:spTree>
    <p:extLst>
      <p:ext uri="{BB962C8B-B14F-4D97-AF65-F5344CB8AC3E}">
        <p14:creationId xmlns:p14="http://schemas.microsoft.com/office/powerpoint/2010/main" val="25321553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3023392"/>
          </a:xfrm>
          <a:prstGeom prst="rect">
            <a:avLst/>
          </a:prstGeom>
          <a:noFill/>
        </p:spPr>
        <p:txBody>
          <a:bodyPr wrap="square" rtlCol="0">
            <a:spAutoFit/>
          </a:bodyPr>
          <a:lstStyle/>
          <a:p>
            <a:pPr algn="ctr">
              <a:lnSpc>
                <a:spcPct val="115000"/>
              </a:lnSpc>
              <a:spcAft>
                <a:spcPts val="800"/>
              </a:spcAft>
            </a:pPr>
            <a:r>
              <a:rPr lang="en-US" sz="4200" b="1" dirty="0" smtClean="0">
                <a:solidFill>
                  <a:srgbClr val="FFFF00"/>
                </a:solidFill>
                <a:latin typeface="Calibri" charset="0"/>
                <a:ea typeface="Calibri" charset="0"/>
                <a:cs typeface="Times New Roman" charset="0"/>
              </a:rPr>
              <a:t>The Hard Sayings of the Grown Baby</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sin/forgiving others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His uniqueness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marriage</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Hard sayings about baptism</a:t>
            </a:r>
            <a:endParaRPr lang="en-US" sz="3600" b="1" i="1" dirty="0" smtClean="0">
              <a:solidFill>
                <a:srgbClr val="FFFF00"/>
              </a:solidFill>
            </a:endParaRPr>
          </a:p>
        </p:txBody>
      </p:sp>
    </p:spTree>
    <p:extLst>
      <p:ext uri="{BB962C8B-B14F-4D97-AF65-F5344CB8AC3E}">
        <p14:creationId xmlns:p14="http://schemas.microsoft.com/office/powerpoint/2010/main" val="39100935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3492751"/>
          </a:xfrm>
          <a:prstGeom prst="rect">
            <a:avLst/>
          </a:prstGeom>
          <a:noFill/>
        </p:spPr>
        <p:txBody>
          <a:bodyPr wrap="square" rtlCol="0">
            <a:spAutoFit/>
          </a:bodyPr>
          <a:lstStyle/>
          <a:p>
            <a:pPr algn="ctr">
              <a:lnSpc>
                <a:spcPct val="115000"/>
              </a:lnSpc>
              <a:spcAft>
                <a:spcPts val="800"/>
              </a:spcAft>
            </a:pPr>
            <a:r>
              <a:rPr lang="en-US" sz="4200" b="1" dirty="0" smtClean="0">
                <a:solidFill>
                  <a:srgbClr val="FFFF00"/>
                </a:solidFill>
                <a:latin typeface="Calibri" charset="0"/>
                <a:ea typeface="Calibri" charset="0"/>
                <a:cs typeface="Times New Roman" charset="0"/>
              </a:rPr>
              <a:t>The Hard Sayings of the Grown Baby</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sin/forgiving others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His uniqueness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marriage</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Hard sayings about baptism</a:t>
            </a: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John 3:1-5</a:t>
            </a:r>
            <a:endParaRPr lang="en-US" sz="3600" b="1" i="1" dirty="0" smtClean="0">
              <a:solidFill>
                <a:srgbClr val="FFFF00"/>
              </a:solidFill>
            </a:endParaRPr>
          </a:p>
        </p:txBody>
      </p:sp>
    </p:spTree>
    <p:extLst>
      <p:ext uri="{BB962C8B-B14F-4D97-AF65-F5344CB8AC3E}">
        <p14:creationId xmlns:p14="http://schemas.microsoft.com/office/powerpoint/2010/main" val="762203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825291"/>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Emotions at the Birth of Jesus</a:t>
            </a:r>
            <a:endParaRPr lang="en-US" sz="2400" b="1" dirty="0" smtClean="0">
              <a:solidFill>
                <a:srgbClr val="FFFF00"/>
              </a:solidFill>
            </a:endParaRPr>
          </a:p>
        </p:txBody>
      </p:sp>
    </p:spTree>
    <p:extLst>
      <p:ext uri="{BB962C8B-B14F-4D97-AF65-F5344CB8AC3E}">
        <p14:creationId xmlns:p14="http://schemas.microsoft.com/office/powerpoint/2010/main" val="7879781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3962110"/>
          </a:xfrm>
          <a:prstGeom prst="rect">
            <a:avLst/>
          </a:prstGeom>
          <a:noFill/>
        </p:spPr>
        <p:txBody>
          <a:bodyPr wrap="square" rtlCol="0">
            <a:spAutoFit/>
          </a:bodyPr>
          <a:lstStyle/>
          <a:p>
            <a:pPr algn="ctr">
              <a:lnSpc>
                <a:spcPct val="115000"/>
              </a:lnSpc>
              <a:spcAft>
                <a:spcPts val="800"/>
              </a:spcAft>
            </a:pPr>
            <a:r>
              <a:rPr lang="en-US" sz="4200" b="1" dirty="0" smtClean="0">
                <a:solidFill>
                  <a:srgbClr val="FFFF00"/>
                </a:solidFill>
                <a:latin typeface="Calibri" charset="0"/>
                <a:ea typeface="Calibri" charset="0"/>
                <a:cs typeface="Times New Roman" charset="0"/>
              </a:rPr>
              <a:t>The Hard Sayings of the Grown Baby</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sin/forgiving others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His uniqueness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marriage</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Hard sayings about baptism</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John 3:1-5</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Luke 7:29-30</a:t>
            </a:r>
            <a:endParaRPr lang="en-US" sz="3600" b="1" i="1" dirty="0" smtClean="0">
              <a:solidFill>
                <a:srgbClr val="FFFF00"/>
              </a:solidFill>
            </a:endParaRPr>
          </a:p>
        </p:txBody>
      </p:sp>
    </p:spTree>
    <p:extLst>
      <p:ext uri="{BB962C8B-B14F-4D97-AF65-F5344CB8AC3E}">
        <p14:creationId xmlns:p14="http://schemas.microsoft.com/office/powerpoint/2010/main" val="20791997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4431470"/>
          </a:xfrm>
          <a:prstGeom prst="rect">
            <a:avLst/>
          </a:prstGeom>
          <a:noFill/>
        </p:spPr>
        <p:txBody>
          <a:bodyPr wrap="square" rtlCol="0">
            <a:spAutoFit/>
          </a:bodyPr>
          <a:lstStyle/>
          <a:p>
            <a:pPr algn="ctr">
              <a:lnSpc>
                <a:spcPct val="115000"/>
              </a:lnSpc>
              <a:spcAft>
                <a:spcPts val="800"/>
              </a:spcAft>
            </a:pPr>
            <a:r>
              <a:rPr lang="en-US" sz="4200" b="1" dirty="0" smtClean="0">
                <a:solidFill>
                  <a:srgbClr val="FFFF00"/>
                </a:solidFill>
                <a:latin typeface="Calibri" charset="0"/>
                <a:ea typeface="Calibri" charset="0"/>
                <a:cs typeface="Times New Roman" charset="0"/>
              </a:rPr>
              <a:t>The Hard Sayings of the Grown Baby</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sin/forgiving others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His uniqueness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marriage</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Hard sayings about baptism</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John 3:1-5</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Luke 7:29-30</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Mark 16:16</a:t>
            </a:r>
            <a:endParaRPr lang="en-US" sz="3600" b="1" i="1" dirty="0" smtClean="0">
              <a:solidFill>
                <a:srgbClr val="FFFF00"/>
              </a:solidFill>
            </a:endParaRPr>
          </a:p>
        </p:txBody>
      </p:sp>
    </p:spTree>
    <p:extLst>
      <p:ext uri="{BB962C8B-B14F-4D97-AF65-F5344CB8AC3E}">
        <p14:creationId xmlns:p14="http://schemas.microsoft.com/office/powerpoint/2010/main" val="5047478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3554306"/>
          </a:xfrm>
          <a:prstGeom prst="rect">
            <a:avLst/>
          </a:prstGeom>
          <a:noFill/>
        </p:spPr>
        <p:txBody>
          <a:bodyPr wrap="square" rtlCol="0">
            <a:spAutoFit/>
          </a:bodyPr>
          <a:lstStyle/>
          <a:p>
            <a:pPr algn="ctr">
              <a:lnSpc>
                <a:spcPct val="115000"/>
              </a:lnSpc>
              <a:spcAft>
                <a:spcPts val="800"/>
              </a:spcAft>
            </a:pPr>
            <a:r>
              <a:rPr lang="en-US" sz="4200" b="1" dirty="0" smtClean="0">
                <a:solidFill>
                  <a:srgbClr val="FFFF00"/>
                </a:solidFill>
                <a:latin typeface="Calibri" charset="0"/>
                <a:ea typeface="Calibri" charset="0"/>
                <a:cs typeface="Times New Roman" charset="0"/>
              </a:rPr>
              <a:t>The Hard Sayings of the Grown Baby</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sin/forgiving others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His uniqueness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marriage</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baptism</a:t>
            </a:r>
            <a:endParaRPr lang="en-US" sz="3200" b="1" dirty="0" smtClean="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Hard sayings about priorities</a:t>
            </a:r>
            <a:endParaRPr lang="en-US" sz="2800" b="1" dirty="0" smtClean="0">
              <a:solidFill>
                <a:srgbClr val="FFFF00"/>
              </a:solidFill>
              <a:latin typeface="Calibri" charset="0"/>
              <a:ea typeface="Calibri" charset="0"/>
              <a:cs typeface="Times New Roman" charset="0"/>
            </a:endParaRPr>
          </a:p>
        </p:txBody>
      </p:sp>
    </p:spTree>
    <p:extLst>
      <p:ext uri="{BB962C8B-B14F-4D97-AF65-F5344CB8AC3E}">
        <p14:creationId xmlns:p14="http://schemas.microsoft.com/office/powerpoint/2010/main" val="20060745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4023666"/>
          </a:xfrm>
          <a:prstGeom prst="rect">
            <a:avLst/>
          </a:prstGeom>
          <a:noFill/>
        </p:spPr>
        <p:txBody>
          <a:bodyPr wrap="square" rtlCol="0">
            <a:spAutoFit/>
          </a:bodyPr>
          <a:lstStyle/>
          <a:p>
            <a:pPr algn="ctr">
              <a:lnSpc>
                <a:spcPct val="115000"/>
              </a:lnSpc>
              <a:spcAft>
                <a:spcPts val="800"/>
              </a:spcAft>
            </a:pPr>
            <a:r>
              <a:rPr lang="en-US" sz="4200" b="1" dirty="0" smtClean="0">
                <a:solidFill>
                  <a:srgbClr val="FFFF00"/>
                </a:solidFill>
                <a:latin typeface="Calibri" charset="0"/>
                <a:ea typeface="Calibri" charset="0"/>
                <a:cs typeface="Times New Roman" charset="0"/>
              </a:rPr>
              <a:t>The Hard Sayings of the Grown Baby</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sin/forgiving others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His uniqueness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marriage</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baptism</a:t>
            </a:r>
            <a:endParaRPr lang="en-US" sz="3200" b="1" dirty="0" smtClean="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Hard sayings about priorities</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Luke 12:15</a:t>
            </a:r>
            <a:endParaRPr lang="en-US" sz="3200" b="1" i="1" dirty="0" smtClean="0">
              <a:solidFill>
                <a:srgbClr val="FFFF00"/>
              </a:solidFill>
            </a:endParaRPr>
          </a:p>
        </p:txBody>
      </p:sp>
    </p:spTree>
    <p:extLst>
      <p:ext uri="{BB962C8B-B14F-4D97-AF65-F5344CB8AC3E}">
        <p14:creationId xmlns:p14="http://schemas.microsoft.com/office/powerpoint/2010/main" val="13744782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4493025"/>
          </a:xfrm>
          <a:prstGeom prst="rect">
            <a:avLst/>
          </a:prstGeom>
          <a:noFill/>
        </p:spPr>
        <p:txBody>
          <a:bodyPr wrap="square" rtlCol="0">
            <a:spAutoFit/>
          </a:bodyPr>
          <a:lstStyle/>
          <a:p>
            <a:pPr algn="ctr">
              <a:lnSpc>
                <a:spcPct val="115000"/>
              </a:lnSpc>
              <a:spcAft>
                <a:spcPts val="800"/>
              </a:spcAft>
            </a:pPr>
            <a:r>
              <a:rPr lang="en-US" sz="4200" b="1" dirty="0" smtClean="0">
                <a:solidFill>
                  <a:srgbClr val="FFFF00"/>
                </a:solidFill>
                <a:latin typeface="Calibri" charset="0"/>
                <a:ea typeface="Calibri" charset="0"/>
                <a:cs typeface="Times New Roman" charset="0"/>
              </a:rPr>
              <a:t>The Hard Sayings of the Grown Baby</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sin/forgiving others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His uniqueness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marriage</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baptism</a:t>
            </a:r>
            <a:endParaRPr lang="en-US" sz="3200" b="1" dirty="0" smtClean="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Hard sayings about priorities</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Luke 12:15</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Mark 12:44</a:t>
            </a:r>
            <a:endParaRPr lang="en-US" sz="3200" b="1" i="1" dirty="0" smtClean="0">
              <a:solidFill>
                <a:srgbClr val="FFFF00"/>
              </a:solidFill>
            </a:endParaRPr>
          </a:p>
        </p:txBody>
      </p:sp>
    </p:spTree>
    <p:extLst>
      <p:ext uri="{BB962C8B-B14F-4D97-AF65-F5344CB8AC3E}">
        <p14:creationId xmlns:p14="http://schemas.microsoft.com/office/powerpoint/2010/main" val="29481535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4962384"/>
          </a:xfrm>
          <a:prstGeom prst="rect">
            <a:avLst/>
          </a:prstGeom>
          <a:noFill/>
        </p:spPr>
        <p:txBody>
          <a:bodyPr wrap="square" rtlCol="0">
            <a:spAutoFit/>
          </a:bodyPr>
          <a:lstStyle/>
          <a:p>
            <a:pPr algn="ctr">
              <a:lnSpc>
                <a:spcPct val="115000"/>
              </a:lnSpc>
              <a:spcAft>
                <a:spcPts val="800"/>
              </a:spcAft>
            </a:pPr>
            <a:r>
              <a:rPr lang="en-US" sz="4200" b="1" dirty="0" smtClean="0">
                <a:solidFill>
                  <a:srgbClr val="FFFF00"/>
                </a:solidFill>
                <a:latin typeface="Calibri" charset="0"/>
                <a:ea typeface="Calibri" charset="0"/>
                <a:cs typeface="Times New Roman" charset="0"/>
              </a:rPr>
              <a:t>The Hard Sayings of the Grown Baby</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sin/forgiving others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His uniqueness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marriage</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baptism</a:t>
            </a:r>
            <a:endParaRPr lang="en-US" sz="3200" b="1" dirty="0" smtClean="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Hard sayings about priorities</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Luke 12:15</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Mark 12:44</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Matt. 6:33</a:t>
            </a:r>
            <a:endParaRPr lang="en-US" sz="3200" b="1" i="1" dirty="0" smtClean="0">
              <a:solidFill>
                <a:srgbClr val="FFFF00"/>
              </a:solidFill>
            </a:endParaRPr>
          </a:p>
        </p:txBody>
      </p:sp>
    </p:spTree>
    <p:extLst>
      <p:ext uri="{BB962C8B-B14F-4D97-AF65-F5344CB8AC3E}">
        <p14:creationId xmlns:p14="http://schemas.microsoft.com/office/powerpoint/2010/main" val="3001270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4085221"/>
          </a:xfrm>
          <a:prstGeom prst="rect">
            <a:avLst/>
          </a:prstGeom>
          <a:noFill/>
        </p:spPr>
        <p:txBody>
          <a:bodyPr wrap="square" rtlCol="0">
            <a:spAutoFit/>
          </a:bodyPr>
          <a:lstStyle/>
          <a:p>
            <a:pPr algn="ctr">
              <a:lnSpc>
                <a:spcPct val="115000"/>
              </a:lnSpc>
              <a:spcAft>
                <a:spcPts val="800"/>
              </a:spcAft>
            </a:pPr>
            <a:r>
              <a:rPr lang="en-US" sz="4200" b="1" dirty="0" smtClean="0">
                <a:solidFill>
                  <a:srgbClr val="FFFF00"/>
                </a:solidFill>
                <a:latin typeface="Calibri" charset="0"/>
                <a:ea typeface="Calibri" charset="0"/>
                <a:cs typeface="Times New Roman" charset="0"/>
              </a:rPr>
              <a:t>The Hard Sayings of the Grown Baby</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sin/forgiving others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His uniqueness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marriage</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baptism</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priorities</a:t>
            </a:r>
            <a:endParaRPr lang="en-US" sz="3200" b="1" dirty="0" smtClean="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Hard sayings about loving Him</a:t>
            </a:r>
            <a:endParaRPr lang="en-US" sz="3600" b="1" i="1" dirty="0" smtClean="0">
              <a:solidFill>
                <a:srgbClr val="FFFF00"/>
              </a:solidFill>
            </a:endParaRPr>
          </a:p>
        </p:txBody>
      </p:sp>
    </p:spTree>
    <p:extLst>
      <p:ext uri="{BB962C8B-B14F-4D97-AF65-F5344CB8AC3E}">
        <p14:creationId xmlns:p14="http://schemas.microsoft.com/office/powerpoint/2010/main" val="33795800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4554580"/>
          </a:xfrm>
          <a:prstGeom prst="rect">
            <a:avLst/>
          </a:prstGeom>
          <a:noFill/>
        </p:spPr>
        <p:txBody>
          <a:bodyPr wrap="square" rtlCol="0">
            <a:spAutoFit/>
          </a:bodyPr>
          <a:lstStyle/>
          <a:p>
            <a:pPr algn="ctr">
              <a:lnSpc>
                <a:spcPct val="115000"/>
              </a:lnSpc>
              <a:spcAft>
                <a:spcPts val="800"/>
              </a:spcAft>
            </a:pPr>
            <a:r>
              <a:rPr lang="en-US" sz="4200" b="1" dirty="0" smtClean="0">
                <a:solidFill>
                  <a:srgbClr val="FFFF00"/>
                </a:solidFill>
                <a:latin typeface="Calibri" charset="0"/>
                <a:ea typeface="Calibri" charset="0"/>
                <a:cs typeface="Times New Roman" charset="0"/>
              </a:rPr>
              <a:t>The Hard Sayings of the Grown Baby</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sin/forgiving others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His uniqueness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marriage</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baptism</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priorities</a:t>
            </a:r>
            <a:endParaRPr lang="en-US" sz="3200" b="1" dirty="0" smtClean="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Hard sayings about loving Him</a:t>
            </a: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cs typeface="Times New Roman" charset="0"/>
              </a:rPr>
              <a:t>John 15:14</a:t>
            </a:r>
            <a:endParaRPr lang="en-US" sz="3600" b="1" i="1" dirty="0" smtClean="0">
              <a:solidFill>
                <a:srgbClr val="FFFF00"/>
              </a:solidFill>
            </a:endParaRPr>
          </a:p>
        </p:txBody>
      </p:sp>
    </p:spTree>
    <p:extLst>
      <p:ext uri="{BB962C8B-B14F-4D97-AF65-F5344CB8AC3E}">
        <p14:creationId xmlns:p14="http://schemas.microsoft.com/office/powerpoint/2010/main" val="30157331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5023939"/>
          </a:xfrm>
          <a:prstGeom prst="rect">
            <a:avLst/>
          </a:prstGeom>
          <a:noFill/>
        </p:spPr>
        <p:txBody>
          <a:bodyPr wrap="square" rtlCol="0">
            <a:spAutoFit/>
          </a:bodyPr>
          <a:lstStyle/>
          <a:p>
            <a:pPr algn="ctr">
              <a:lnSpc>
                <a:spcPct val="115000"/>
              </a:lnSpc>
              <a:spcAft>
                <a:spcPts val="800"/>
              </a:spcAft>
            </a:pPr>
            <a:r>
              <a:rPr lang="en-US" sz="4200" b="1" dirty="0" smtClean="0">
                <a:solidFill>
                  <a:srgbClr val="FFFF00"/>
                </a:solidFill>
                <a:latin typeface="Calibri" charset="0"/>
                <a:ea typeface="Calibri" charset="0"/>
                <a:cs typeface="Times New Roman" charset="0"/>
              </a:rPr>
              <a:t>The Hard Sayings of the Grown Baby</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sin/forgiving others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His uniqueness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marriage</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baptism</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priorities</a:t>
            </a:r>
            <a:endParaRPr lang="en-US" sz="3200" b="1" dirty="0" smtClean="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Hard sayings about loving Him</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cs typeface="Times New Roman" charset="0"/>
              </a:rPr>
              <a:t>John 15:14</a:t>
            </a:r>
            <a:endParaRPr lang="en-US" sz="2800" b="1" dirty="0" smtClean="0">
              <a:solidFill>
                <a:srgbClr val="FFFF00"/>
              </a:solidFill>
              <a:latin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cs typeface="Times New Roman" charset="0"/>
              </a:rPr>
              <a:t>John 14:15</a:t>
            </a:r>
            <a:endParaRPr lang="en-US" sz="3600" b="1" i="1" dirty="0" smtClean="0">
              <a:solidFill>
                <a:srgbClr val="FFFF00"/>
              </a:solidFill>
            </a:endParaRPr>
          </a:p>
        </p:txBody>
      </p:sp>
    </p:spTree>
    <p:extLst>
      <p:ext uri="{BB962C8B-B14F-4D97-AF65-F5344CB8AC3E}">
        <p14:creationId xmlns:p14="http://schemas.microsoft.com/office/powerpoint/2010/main" val="27677211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6085769"/>
          </a:xfrm>
          <a:prstGeom prst="rect">
            <a:avLst/>
          </a:prstGeom>
          <a:noFill/>
        </p:spPr>
        <p:txBody>
          <a:bodyPr wrap="square" rtlCol="0">
            <a:spAutoFit/>
          </a:bodyPr>
          <a:lstStyle/>
          <a:p>
            <a:pPr algn="ctr">
              <a:lnSpc>
                <a:spcPct val="115000"/>
              </a:lnSpc>
              <a:spcAft>
                <a:spcPts val="800"/>
              </a:spcAft>
            </a:pPr>
            <a:r>
              <a:rPr lang="en-US" sz="4200" b="1" dirty="0" smtClean="0">
                <a:solidFill>
                  <a:srgbClr val="FFFF00"/>
                </a:solidFill>
                <a:latin typeface="Calibri" charset="0"/>
                <a:ea typeface="Calibri" charset="0"/>
                <a:cs typeface="Times New Roman" charset="0"/>
              </a:rPr>
              <a:t>The Hard Sayings of the Grown Baby</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sin/forgiving others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His uniqueness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marriage</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baptism</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Hard sayings about priorities</a:t>
            </a:r>
            <a:endParaRPr lang="en-US" sz="3200" b="1" dirty="0" smtClean="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Hard sayings about loving Him</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cs typeface="Times New Roman" charset="0"/>
              </a:rPr>
              <a:t>John 15:14</a:t>
            </a:r>
            <a:endParaRPr lang="en-US" sz="2800" b="1" dirty="0" smtClean="0">
              <a:solidFill>
                <a:srgbClr val="FFFF00"/>
              </a:solidFill>
              <a:latin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cs typeface="Times New Roman" charset="0"/>
              </a:rPr>
              <a:t>John 14:15</a:t>
            </a:r>
          </a:p>
          <a:p>
            <a:pPr indent="-114300" algn="ctr">
              <a:spcAft>
                <a:spcPts val="300"/>
              </a:spcAft>
            </a:pPr>
            <a:endParaRPr lang="en-US" sz="2800" b="1" dirty="0">
              <a:solidFill>
                <a:schemeClr val="bg1"/>
              </a:solidFill>
              <a:latin typeface="Calibri" charset="0"/>
              <a:cs typeface="Times New Roman" charset="0"/>
            </a:endParaRPr>
          </a:p>
          <a:p>
            <a:pPr indent="-114300" algn="ctr">
              <a:spcAft>
                <a:spcPts val="300"/>
              </a:spcAft>
            </a:pPr>
            <a:r>
              <a:rPr lang="en-US" sz="3600" b="1" i="1" dirty="0" smtClean="0">
                <a:solidFill>
                  <a:srgbClr val="FFFF00"/>
                </a:solidFill>
                <a:latin typeface="Calibri" charset="0"/>
                <a:cs typeface="Times New Roman" charset="0"/>
              </a:rPr>
              <a:t>Love the Baby Jesus, Love the Man Jesus!</a:t>
            </a:r>
            <a:endParaRPr lang="en-US" sz="3600" b="1" i="1" dirty="0" smtClean="0">
              <a:solidFill>
                <a:srgbClr val="FFFF00"/>
              </a:solidFill>
            </a:endParaRPr>
          </a:p>
        </p:txBody>
      </p:sp>
    </p:spTree>
    <p:extLst>
      <p:ext uri="{BB962C8B-B14F-4D97-AF65-F5344CB8AC3E}">
        <p14:creationId xmlns:p14="http://schemas.microsoft.com/office/powerpoint/2010/main" val="1136382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1466042"/>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Emotions at the Birth of Jesus</a:t>
            </a: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Imagine how his parents felt</a:t>
            </a:r>
            <a:endParaRPr lang="en-US" sz="2400" b="1" dirty="0" smtClean="0">
              <a:solidFill>
                <a:srgbClr val="FFFF00"/>
              </a:solidFill>
            </a:endParaRPr>
          </a:p>
        </p:txBody>
      </p:sp>
    </p:spTree>
    <p:extLst>
      <p:ext uri="{BB962C8B-B14F-4D97-AF65-F5344CB8AC3E}">
        <p14:creationId xmlns:p14="http://schemas.microsoft.com/office/powerpoint/2010/main" val="397131805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Love/Obey the Man Jesus, Today </a:t>
            </a:r>
            <a:endParaRPr lang="en-US" sz="3600" b="1" dirty="0"/>
          </a:p>
        </p:txBody>
      </p:sp>
    </p:spTree>
    <p:extLst>
      <p:ext uri="{BB962C8B-B14F-4D97-AF65-F5344CB8AC3E}">
        <p14:creationId xmlns:p14="http://schemas.microsoft.com/office/powerpoint/2010/main" val="13336533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Love/Obey the Man Jesus, Today  </a:t>
            </a:r>
          </a:p>
          <a:p>
            <a:pPr marL="685800" indent="-457200">
              <a:spcAft>
                <a:spcPts val="1500"/>
              </a:spcAft>
            </a:pPr>
            <a:r>
              <a:rPr lang="en-US" sz="3600" b="1" dirty="0" smtClean="0"/>
              <a:t>Believe</a:t>
            </a:r>
            <a:r>
              <a:rPr lang="en-US" sz="3600" b="1" dirty="0"/>
              <a:t>				</a:t>
            </a:r>
            <a:r>
              <a:rPr lang="en-US" sz="3600" b="1" dirty="0" smtClean="0"/>
              <a:t>John 3:16</a:t>
            </a:r>
            <a:endParaRPr lang="en-US" sz="3600" b="1" dirty="0"/>
          </a:p>
        </p:txBody>
      </p:sp>
    </p:spTree>
    <p:extLst>
      <p:ext uri="{BB962C8B-B14F-4D97-AF65-F5344CB8AC3E}">
        <p14:creationId xmlns:p14="http://schemas.microsoft.com/office/powerpoint/2010/main" val="1034658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Love/Obey the Man Jesus, Today  </a:t>
            </a:r>
          </a:p>
          <a:p>
            <a:pPr marL="685800" indent="-457200">
              <a:spcAft>
                <a:spcPts val="1500"/>
              </a:spcAft>
            </a:pPr>
            <a:r>
              <a:rPr lang="en-US" sz="3600" b="1" dirty="0" smtClean="0"/>
              <a:t>Believe</a:t>
            </a:r>
            <a:r>
              <a:rPr lang="en-US" sz="3600" b="1" dirty="0"/>
              <a:t>				</a:t>
            </a:r>
            <a:r>
              <a:rPr lang="en-US" sz="3600" b="1" dirty="0" smtClean="0"/>
              <a:t>John </a:t>
            </a:r>
            <a:r>
              <a:rPr lang="en-US" sz="3600" b="1" dirty="0"/>
              <a:t>3:16</a:t>
            </a:r>
          </a:p>
          <a:p>
            <a:pPr marL="457200">
              <a:spcAft>
                <a:spcPts val="1500"/>
              </a:spcAft>
            </a:pPr>
            <a:r>
              <a:rPr lang="en-US" sz="3600" b="1" dirty="0" smtClean="0"/>
              <a:t>  Repent				Acts 17:30</a:t>
            </a:r>
            <a:endParaRPr lang="en-US" sz="3600" b="1" dirty="0"/>
          </a:p>
        </p:txBody>
      </p:sp>
    </p:spTree>
    <p:extLst>
      <p:ext uri="{BB962C8B-B14F-4D97-AF65-F5344CB8AC3E}">
        <p14:creationId xmlns:p14="http://schemas.microsoft.com/office/powerpoint/2010/main" val="302087688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Love/Obey the Man Jesus, Today  </a:t>
            </a:r>
          </a:p>
          <a:p>
            <a:pPr marL="685800" indent="-457200">
              <a:spcAft>
                <a:spcPts val="1500"/>
              </a:spcAft>
            </a:pPr>
            <a:r>
              <a:rPr lang="en-US" sz="3600" b="1" dirty="0" smtClean="0"/>
              <a:t>Believe</a:t>
            </a:r>
            <a:r>
              <a:rPr lang="en-US" sz="3600" b="1" dirty="0"/>
              <a:t>				</a:t>
            </a:r>
            <a:r>
              <a:rPr lang="en-US" sz="3600" b="1" dirty="0" smtClean="0"/>
              <a:t>John </a:t>
            </a:r>
            <a:r>
              <a:rPr lang="en-US" sz="3600" b="1" dirty="0"/>
              <a:t>3:16</a:t>
            </a:r>
          </a:p>
          <a:p>
            <a:pPr marL="457200">
              <a:spcAft>
                <a:spcPts val="1500"/>
              </a:spcAft>
            </a:pPr>
            <a:r>
              <a:rPr lang="en-US" sz="3600" b="1" dirty="0" smtClean="0"/>
              <a:t>  Repent				Acts 17:30</a:t>
            </a:r>
          </a:p>
          <a:p>
            <a:pPr marL="457200">
              <a:spcAft>
                <a:spcPts val="1500"/>
              </a:spcAft>
            </a:pPr>
            <a:r>
              <a:rPr lang="en-US" sz="3600" b="1" dirty="0" smtClean="0"/>
              <a:t>  Confess </a:t>
            </a:r>
            <a:r>
              <a:rPr lang="en-US" sz="3600" b="1" dirty="0"/>
              <a:t>Faith			Rom. </a:t>
            </a:r>
            <a:r>
              <a:rPr lang="en-US" sz="3600" b="1" dirty="0" smtClean="0"/>
              <a:t>10:10</a:t>
            </a:r>
            <a:endParaRPr lang="en-US" sz="3600" b="1" dirty="0"/>
          </a:p>
        </p:txBody>
      </p:sp>
    </p:spTree>
    <p:extLst>
      <p:ext uri="{BB962C8B-B14F-4D97-AF65-F5344CB8AC3E}">
        <p14:creationId xmlns:p14="http://schemas.microsoft.com/office/powerpoint/2010/main" val="225483367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Love/Obey the Man Jesus, Today  </a:t>
            </a:r>
          </a:p>
          <a:p>
            <a:pPr marL="685800" indent="-457200">
              <a:spcAft>
                <a:spcPts val="1500"/>
              </a:spcAft>
            </a:pPr>
            <a:r>
              <a:rPr lang="en-US" sz="3600" b="1" dirty="0" smtClean="0"/>
              <a:t>Believe</a:t>
            </a:r>
            <a:r>
              <a:rPr lang="en-US" sz="3600" b="1" dirty="0"/>
              <a:t>				</a:t>
            </a:r>
            <a:r>
              <a:rPr lang="en-US" sz="3600" b="1" dirty="0" smtClean="0"/>
              <a:t>John </a:t>
            </a:r>
            <a:r>
              <a:rPr lang="en-US" sz="3600" b="1" dirty="0"/>
              <a:t>3:16</a:t>
            </a:r>
          </a:p>
          <a:p>
            <a:pPr marL="457200">
              <a:spcAft>
                <a:spcPts val="1500"/>
              </a:spcAft>
            </a:pPr>
            <a:r>
              <a:rPr lang="en-US" sz="3600" b="1" dirty="0" smtClean="0"/>
              <a:t>  Repent				Acts 17:30</a:t>
            </a:r>
          </a:p>
          <a:p>
            <a:pPr marL="457200">
              <a:spcAft>
                <a:spcPts val="1500"/>
              </a:spcAft>
            </a:pPr>
            <a:r>
              <a:rPr lang="en-US" sz="3600" b="1" dirty="0" smtClean="0"/>
              <a:t>  Confess </a:t>
            </a:r>
            <a:r>
              <a:rPr lang="en-US" sz="3600" b="1" dirty="0"/>
              <a:t>Faith			Rom. 10:10</a:t>
            </a:r>
          </a:p>
          <a:p>
            <a:pPr marL="457200">
              <a:spcAft>
                <a:spcPts val="1500"/>
              </a:spcAft>
            </a:pPr>
            <a:r>
              <a:rPr lang="en-US" sz="3600" b="1" dirty="0" smtClean="0"/>
              <a:t>  Be </a:t>
            </a:r>
            <a:r>
              <a:rPr lang="en-US" sz="3600" b="1" dirty="0"/>
              <a:t>Baptized Into Him	</a:t>
            </a:r>
            <a:r>
              <a:rPr lang="en-US" sz="3600" b="1" dirty="0" smtClean="0"/>
              <a:t>Gal</a:t>
            </a:r>
            <a:r>
              <a:rPr lang="en-US" sz="3600" b="1" dirty="0"/>
              <a:t>. </a:t>
            </a:r>
            <a:r>
              <a:rPr lang="en-US" sz="3600" b="1" dirty="0" smtClean="0"/>
              <a:t>3:27</a:t>
            </a:r>
            <a:endParaRPr lang="en-US" sz="3600" b="1" dirty="0"/>
          </a:p>
        </p:txBody>
      </p:sp>
    </p:spTree>
    <p:extLst>
      <p:ext uri="{BB962C8B-B14F-4D97-AF65-F5344CB8AC3E}">
        <p14:creationId xmlns:p14="http://schemas.microsoft.com/office/powerpoint/2010/main" val="18875944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Love/Obey the Man Jesus, Today  </a:t>
            </a:r>
          </a:p>
          <a:p>
            <a:pPr marL="685800" indent="-457200">
              <a:spcAft>
                <a:spcPts val="1500"/>
              </a:spcAft>
            </a:pPr>
            <a:r>
              <a:rPr lang="en-US" sz="3600" b="1" dirty="0" smtClean="0"/>
              <a:t>Believe</a:t>
            </a:r>
            <a:r>
              <a:rPr lang="en-US" sz="3600" b="1" dirty="0"/>
              <a:t>				</a:t>
            </a:r>
            <a:r>
              <a:rPr lang="en-US" sz="3600" b="1" dirty="0" smtClean="0"/>
              <a:t>John </a:t>
            </a:r>
            <a:r>
              <a:rPr lang="en-US" sz="3600" b="1" dirty="0"/>
              <a:t>3:16</a:t>
            </a:r>
          </a:p>
          <a:p>
            <a:pPr marL="457200">
              <a:spcAft>
                <a:spcPts val="1500"/>
              </a:spcAft>
            </a:pPr>
            <a:r>
              <a:rPr lang="en-US" sz="3600" b="1" dirty="0" smtClean="0"/>
              <a:t>  Repent				Acts 17:30</a:t>
            </a:r>
          </a:p>
          <a:p>
            <a:pPr marL="457200">
              <a:spcAft>
                <a:spcPts val="1500"/>
              </a:spcAft>
            </a:pPr>
            <a:r>
              <a:rPr lang="en-US" sz="3600" b="1" dirty="0" smtClean="0"/>
              <a:t>  Confess </a:t>
            </a:r>
            <a:r>
              <a:rPr lang="en-US" sz="3600" b="1" dirty="0"/>
              <a:t>Faith			Rom. 10:10</a:t>
            </a:r>
          </a:p>
          <a:p>
            <a:pPr marL="457200">
              <a:spcAft>
                <a:spcPts val="1500"/>
              </a:spcAft>
            </a:pPr>
            <a:r>
              <a:rPr lang="en-US" sz="3600" b="1" dirty="0" smtClean="0"/>
              <a:t>  Be </a:t>
            </a:r>
            <a:r>
              <a:rPr lang="en-US" sz="3600" b="1" dirty="0"/>
              <a:t>Baptized Into Him	</a:t>
            </a:r>
            <a:r>
              <a:rPr lang="en-US" sz="3600" b="1" dirty="0" smtClean="0"/>
              <a:t>Gal</a:t>
            </a:r>
            <a:r>
              <a:rPr lang="en-US" sz="3600" b="1" dirty="0"/>
              <a:t>. 3:27</a:t>
            </a:r>
          </a:p>
          <a:p>
            <a:pPr marL="457200" indent="-404813" algn="ctr">
              <a:spcAft>
                <a:spcPts val="1500"/>
              </a:spcAft>
              <a:buNone/>
            </a:pPr>
            <a:r>
              <a:rPr lang="en-US" sz="3500" b="1" dirty="0" smtClean="0">
                <a:solidFill>
                  <a:srgbClr val="FFFF00"/>
                </a:solidFill>
              </a:rPr>
              <a:t>Added to His church, His body, His kingdom </a:t>
            </a:r>
            <a:endParaRPr lang="en-US" sz="3600" b="1" dirty="0">
              <a:solidFill>
                <a:srgbClr val="FFFF00"/>
              </a:solidFill>
            </a:endParaRPr>
          </a:p>
        </p:txBody>
      </p:sp>
    </p:spTree>
    <p:extLst>
      <p:ext uri="{BB962C8B-B14F-4D97-AF65-F5344CB8AC3E}">
        <p14:creationId xmlns:p14="http://schemas.microsoft.com/office/powerpoint/2010/main" val="121868585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Love/Obey the Man Jesus, Today  </a:t>
            </a:r>
          </a:p>
          <a:p>
            <a:pPr marL="685800" indent="-457200">
              <a:spcAft>
                <a:spcPts val="1500"/>
              </a:spcAft>
            </a:pPr>
            <a:r>
              <a:rPr lang="en-US" sz="3600" b="1" dirty="0" smtClean="0"/>
              <a:t>Believe</a:t>
            </a:r>
            <a:r>
              <a:rPr lang="en-US" sz="3600" b="1" dirty="0"/>
              <a:t>				</a:t>
            </a:r>
            <a:r>
              <a:rPr lang="en-US" sz="3600" b="1" dirty="0" smtClean="0"/>
              <a:t>John </a:t>
            </a:r>
            <a:r>
              <a:rPr lang="en-US" sz="3600" b="1" dirty="0"/>
              <a:t>3:16</a:t>
            </a:r>
          </a:p>
          <a:p>
            <a:pPr marL="457200">
              <a:spcAft>
                <a:spcPts val="1500"/>
              </a:spcAft>
            </a:pPr>
            <a:r>
              <a:rPr lang="en-US" sz="3600" b="1" dirty="0" smtClean="0"/>
              <a:t>  Repent				Acts 17:30</a:t>
            </a:r>
          </a:p>
          <a:p>
            <a:pPr marL="457200">
              <a:spcAft>
                <a:spcPts val="1500"/>
              </a:spcAft>
            </a:pPr>
            <a:r>
              <a:rPr lang="en-US" sz="3600" b="1" dirty="0" smtClean="0"/>
              <a:t>  Confess </a:t>
            </a:r>
            <a:r>
              <a:rPr lang="en-US" sz="3600" b="1" dirty="0"/>
              <a:t>Faith			Rom. 10:10</a:t>
            </a:r>
          </a:p>
          <a:p>
            <a:pPr marL="457200">
              <a:spcAft>
                <a:spcPts val="1500"/>
              </a:spcAft>
            </a:pPr>
            <a:r>
              <a:rPr lang="en-US" sz="3600" b="1" dirty="0" smtClean="0"/>
              <a:t>  Be </a:t>
            </a:r>
            <a:r>
              <a:rPr lang="en-US" sz="3600" b="1" dirty="0"/>
              <a:t>Baptized Into Him	</a:t>
            </a:r>
            <a:r>
              <a:rPr lang="en-US" sz="3600" b="1" dirty="0" smtClean="0"/>
              <a:t>Gal</a:t>
            </a:r>
            <a:r>
              <a:rPr lang="en-US" sz="3600" b="1" dirty="0"/>
              <a:t>. 3:27</a:t>
            </a:r>
          </a:p>
          <a:p>
            <a:pPr marL="457200" indent="-404813" algn="ctr">
              <a:spcAft>
                <a:spcPts val="1500"/>
              </a:spcAft>
              <a:buNone/>
            </a:pPr>
            <a:r>
              <a:rPr lang="en-US" sz="3500" b="1" dirty="0" smtClean="0">
                <a:solidFill>
                  <a:srgbClr val="FFFF00"/>
                </a:solidFill>
              </a:rPr>
              <a:t>Added to His church, His body, His kingdom </a:t>
            </a:r>
            <a:endParaRPr lang="en-US" sz="3600" b="1" dirty="0">
              <a:solidFill>
                <a:srgbClr val="FFFF00"/>
              </a:solidFill>
            </a:endParaRPr>
          </a:p>
          <a:p>
            <a:pPr marL="457200">
              <a:spcAft>
                <a:spcPts val="1500"/>
              </a:spcAft>
            </a:pPr>
            <a:r>
              <a:rPr lang="en-US" sz="3600" b="1" dirty="0" smtClean="0"/>
              <a:t>  Be Faithful until death</a:t>
            </a:r>
            <a:r>
              <a:rPr lang="en-US" sz="3600" b="1" dirty="0"/>
              <a:t>	</a:t>
            </a:r>
            <a:r>
              <a:rPr lang="en-US" sz="3600" b="1" dirty="0" smtClean="0"/>
              <a:t>Rev</a:t>
            </a:r>
            <a:r>
              <a:rPr lang="en-US" sz="3600" b="1" dirty="0"/>
              <a:t>. 2:10</a:t>
            </a:r>
          </a:p>
        </p:txBody>
      </p:sp>
    </p:spTree>
    <p:extLst>
      <p:ext uri="{BB962C8B-B14F-4D97-AF65-F5344CB8AC3E}">
        <p14:creationId xmlns:p14="http://schemas.microsoft.com/office/powerpoint/2010/main" val="197617555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Love/Obey the Man Jesus, Today  </a:t>
            </a:r>
          </a:p>
          <a:p>
            <a:pPr marL="685800" indent="-457200">
              <a:spcAft>
                <a:spcPts val="1500"/>
              </a:spcAft>
            </a:pPr>
            <a:r>
              <a:rPr lang="en-US" sz="3600" b="1" dirty="0" smtClean="0"/>
              <a:t>Believe</a:t>
            </a:r>
            <a:r>
              <a:rPr lang="en-US" sz="3600" b="1" dirty="0"/>
              <a:t>				</a:t>
            </a:r>
            <a:r>
              <a:rPr lang="en-US" sz="3600" b="1" dirty="0" smtClean="0"/>
              <a:t>John </a:t>
            </a:r>
            <a:r>
              <a:rPr lang="en-US" sz="3600" b="1" dirty="0"/>
              <a:t>3:16</a:t>
            </a:r>
          </a:p>
          <a:p>
            <a:pPr marL="457200">
              <a:spcAft>
                <a:spcPts val="1500"/>
              </a:spcAft>
            </a:pPr>
            <a:r>
              <a:rPr lang="en-US" sz="3600" b="1" dirty="0" smtClean="0"/>
              <a:t>  Repent				Acts 17:30</a:t>
            </a:r>
          </a:p>
          <a:p>
            <a:pPr marL="457200">
              <a:spcAft>
                <a:spcPts val="1500"/>
              </a:spcAft>
            </a:pPr>
            <a:r>
              <a:rPr lang="en-US" sz="3600" b="1" dirty="0" smtClean="0"/>
              <a:t>  Confess </a:t>
            </a:r>
            <a:r>
              <a:rPr lang="en-US" sz="3600" b="1" dirty="0"/>
              <a:t>Faith			Rom. 10:10</a:t>
            </a:r>
          </a:p>
          <a:p>
            <a:pPr marL="457200">
              <a:spcAft>
                <a:spcPts val="1500"/>
              </a:spcAft>
            </a:pPr>
            <a:r>
              <a:rPr lang="en-US" sz="3600" b="1" dirty="0" smtClean="0"/>
              <a:t>  Be </a:t>
            </a:r>
            <a:r>
              <a:rPr lang="en-US" sz="3600" b="1" dirty="0"/>
              <a:t>Baptized Into Him	</a:t>
            </a:r>
            <a:r>
              <a:rPr lang="en-US" sz="3600" b="1" dirty="0" smtClean="0"/>
              <a:t>Gal</a:t>
            </a:r>
            <a:r>
              <a:rPr lang="en-US" sz="3600" b="1" dirty="0"/>
              <a:t>. 3:27</a:t>
            </a:r>
          </a:p>
          <a:p>
            <a:pPr marL="457200" indent="-404813" algn="ctr">
              <a:spcAft>
                <a:spcPts val="1500"/>
              </a:spcAft>
              <a:buNone/>
            </a:pPr>
            <a:r>
              <a:rPr lang="en-US" sz="3500" b="1" dirty="0" smtClean="0">
                <a:solidFill>
                  <a:srgbClr val="FFFF00"/>
                </a:solidFill>
              </a:rPr>
              <a:t>Added to His church, His body, His kingdom </a:t>
            </a:r>
            <a:endParaRPr lang="en-US" sz="3600" b="1" dirty="0">
              <a:solidFill>
                <a:srgbClr val="FFFF00"/>
              </a:solidFill>
            </a:endParaRPr>
          </a:p>
          <a:p>
            <a:pPr marL="457200">
              <a:spcAft>
                <a:spcPts val="1500"/>
              </a:spcAft>
            </a:pPr>
            <a:r>
              <a:rPr lang="en-US" sz="3600" b="1" dirty="0" smtClean="0"/>
              <a:t>  Be Faithful until death</a:t>
            </a:r>
            <a:r>
              <a:rPr lang="en-US" sz="3600" b="1" dirty="0"/>
              <a:t>	</a:t>
            </a:r>
            <a:r>
              <a:rPr lang="en-US" sz="3600" b="1" dirty="0" smtClean="0"/>
              <a:t>Rev</a:t>
            </a:r>
            <a:r>
              <a:rPr lang="en-US" sz="3600" b="1" dirty="0"/>
              <a:t>. 2:10</a:t>
            </a:r>
          </a:p>
        </p:txBody>
      </p:sp>
    </p:spTree>
    <p:extLst>
      <p:ext uri="{BB962C8B-B14F-4D97-AF65-F5344CB8AC3E}">
        <p14:creationId xmlns:p14="http://schemas.microsoft.com/office/powerpoint/2010/main" val="955844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1996957"/>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Emotions at the Birth of Jesus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Imagine how his parents felt</a:t>
            </a:r>
            <a:endParaRPr lang="en-US" sz="3200" b="1" dirty="0" smtClean="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Visitors came that night</a:t>
            </a:r>
            <a:endParaRPr lang="en-US" sz="2400" b="1" dirty="0" smtClean="0">
              <a:solidFill>
                <a:srgbClr val="FFFF00"/>
              </a:solidFill>
            </a:endParaRPr>
          </a:p>
        </p:txBody>
      </p:sp>
    </p:spTree>
    <p:extLst>
      <p:ext uri="{BB962C8B-B14F-4D97-AF65-F5344CB8AC3E}">
        <p14:creationId xmlns:p14="http://schemas.microsoft.com/office/powerpoint/2010/main" val="1952518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2527872"/>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Emotions at the Birth of Jesus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Imagine how his parents felt</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Visitors came that night</a:t>
            </a:r>
            <a:endParaRPr lang="en-US" sz="3200" b="1" dirty="0" smtClean="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Shepherds told others about the birth</a:t>
            </a:r>
            <a:endParaRPr lang="en-US" sz="2400" b="1" dirty="0" smtClean="0">
              <a:solidFill>
                <a:srgbClr val="FFFF00"/>
              </a:solidFill>
            </a:endParaRPr>
          </a:p>
        </p:txBody>
      </p:sp>
    </p:spTree>
    <p:extLst>
      <p:ext uri="{BB962C8B-B14F-4D97-AF65-F5344CB8AC3E}">
        <p14:creationId xmlns:p14="http://schemas.microsoft.com/office/powerpoint/2010/main" val="38302823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5781" y="438412"/>
            <a:ext cx="8329808" cy="3120341"/>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Emotions at the Birth of Jesus</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Imagine how his parents felt</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Visitors came that night</a:t>
            </a:r>
          </a:p>
          <a:p>
            <a:pPr marL="685800" lvl="1" indent="-342900">
              <a:spcAft>
                <a:spcPts val="300"/>
              </a:spcAft>
              <a:buFont typeface="Arial" panose="020B0604020202020204" pitchFamily="34" charset="0"/>
              <a:buChar char="•"/>
            </a:pPr>
            <a:r>
              <a:rPr lang="en-US" sz="3200" b="1" dirty="0" smtClean="0">
                <a:solidFill>
                  <a:schemeClr val="bg1"/>
                </a:solidFill>
                <a:latin typeface="Calibri" charset="0"/>
                <a:ea typeface="Calibri" charset="0"/>
                <a:cs typeface="Times New Roman" charset="0"/>
              </a:rPr>
              <a:t>Shepherds told others about the birth</a:t>
            </a:r>
            <a:endParaRPr lang="en-US" sz="3200" b="1" dirty="0" smtClean="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Everyone who heard of it rejoiced</a:t>
            </a:r>
            <a:endParaRPr lang="en-US" sz="2400" b="1" dirty="0" smtClean="0">
              <a:solidFill>
                <a:srgbClr val="FFFF00"/>
              </a:solidFill>
            </a:endParaRPr>
          </a:p>
        </p:txBody>
      </p:sp>
    </p:spTree>
    <p:extLst>
      <p:ext uri="{BB962C8B-B14F-4D97-AF65-F5344CB8AC3E}">
        <p14:creationId xmlns:p14="http://schemas.microsoft.com/office/powerpoint/2010/main" val="24191469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38412"/>
            <a:ext cx="8488680" cy="825291"/>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Emotions as that Baby Grew</a:t>
            </a:r>
            <a:endParaRPr lang="en-US" sz="3600" b="1" i="1" dirty="0" smtClean="0">
              <a:solidFill>
                <a:srgbClr val="FFFF00"/>
              </a:solidFill>
            </a:endParaRPr>
          </a:p>
        </p:txBody>
      </p:sp>
    </p:spTree>
    <p:extLst>
      <p:ext uri="{BB962C8B-B14F-4D97-AF65-F5344CB8AC3E}">
        <p14:creationId xmlns:p14="http://schemas.microsoft.com/office/powerpoint/2010/main" val="8441046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38412"/>
            <a:ext cx="8488680" cy="1466042"/>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Emotions as that Baby Grew</a:t>
            </a:r>
          </a:p>
          <a:p>
            <a:pPr marL="625475" lvl="1" indent="-342900">
              <a:spcAft>
                <a:spcPts val="300"/>
              </a:spcAft>
              <a:buFont typeface="Arial" panose="020B0604020202020204" pitchFamily="34" charset="0"/>
              <a:buChar char="•"/>
            </a:pPr>
            <a:r>
              <a:rPr lang="en-US" sz="3200" b="1" dirty="0" smtClean="0">
                <a:solidFill>
                  <a:srgbClr val="FFFF00"/>
                </a:solidFill>
                <a:latin typeface="Calibri" charset="0"/>
                <a:ea typeface="Calibri" charset="0"/>
                <a:cs typeface="Times New Roman" charset="0"/>
              </a:rPr>
              <a:t>Multitudes amazed at His teaching</a:t>
            </a:r>
            <a:endParaRPr lang="en-US" sz="3600" b="1" i="1" dirty="0" smtClean="0">
              <a:solidFill>
                <a:srgbClr val="FFFF00"/>
              </a:solidFill>
            </a:endParaRPr>
          </a:p>
        </p:txBody>
      </p:sp>
    </p:spTree>
    <p:extLst>
      <p:ext uri="{BB962C8B-B14F-4D97-AF65-F5344CB8AC3E}">
        <p14:creationId xmlns:p14="http://schemas.microsoft.com/office/powerpoint/2010/main" val="1646069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1800" kern="1200" dirty="0">
            <a:solidFill>
              <a:schemeClr val="tx1"/>
            </a:solidFill>
            <a:latin typeface="+mn-lt"/>
            <a:ea typeface="+mn-ea"/>
            <a:cs typeface="+mn-cs"/>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3591</TotalTime>
  <Words>1108</Words>
  <Application>Microsoft Office PowerPoint</Application>
  <PresentationFormat>On-screen Show (4:3)</PresentationFormat>
  <Paragraphs>230</Paragraphs>
  <Slides>47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47</vt:i4>
      </vt:variant>
    </vt:vector>
  </HeadingPairs>
  <TitlesOfParts>
    <vt:vector size="54" baseType="lpstr">
      <vt:lpstr>Arial</vt:lpstr>
      <vt:lpstr>Calibri</vt:lpstr>
      <vt:lpstr>Calibri Light</vt:lpstr>
      <vt:lpstr>Georgia</vt:lpstr>
      <vt:lpstr>Lucida Calligraphy</vt:lpstr>
      <vt:lpstr>Times New Roman</vt:lpstr>
      <vt:lpstr>Office Theme</vt:lpstr>
      <vt:lpstr>The Baby Grew Up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Palm Beach Lakes church of Christ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Sermon Title</dc:title>
  <dc:creator>David</dc:creator>
  <cp:lastModifiedBy>operator</cp:lastModifiedBy>
  <cp:revision>133</cp:revision>
  <cp:lastPrinted>2016-12-25T13:40:05Z</cp:lastPrinted>
  <dcterms:created xsi:type="dcterms:W3CDTF">2016-03-27T21:00:01Z</dcterms:created>
  <dcterms:modified xsi:type="dcterms:W3CDTF">2016-12-25T14:55:01Z</dcterms:modified>
</cp:coreProperties>
</file>