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54"/>
            <a:ext cx="8312150" cy="838893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04109"/>
            <a:ext cx="8940800" cy="51538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46EB-CB05-48E4-8EE6-38D3031E33B8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Jonah’s </a:t>
            </a:r>
            <a:r>
              <a:rPr lang="en-US" dirty="0"/>
              <a:t>Commission (3:1-4)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Jonah </a:t>
            </a:r>
            <a:r>
              <a:rPr lang="en-US" dirty="0"/>
              <a:t>was commissioned by the God of second chances (cf. Jer. 18:3-4) </a:t>
            </a:r>
          </a:p>
          <a:p>
            <a:r>
              <a:rPr lang="en-US" dirty="0" smtClean="0"/>
              <a:t>Jonah </a:t>
            </a:r>
            <a:r>
              <a:rPr lang="en-US" dirty="0"/>
              <a:t>was commissioned to: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Arise and go” (cf. Acts </a:t>
            </a:r>
            <a:r>
              <a:rPr lang="en-US" dirty="0" smtClean="0"/>
              <a:t>8:26-30; Matt</a:t>
            </a:r>
            <a:r>
              <a:rPr lang="en-US" dirty="0"/>
              <a:t>. </a:t>
            </a:r>
            <a:r>
              <a:rPr lang="en-US" dirty="0" smtClean="0"/>
              <a:t>28:19-20)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Preach the message that I tell you” (cf. Ezek. </a:t>
            </a:r>
            <a:r>
              <a:rPr lang="en-US" dirty="0" smtClean="0"/>
              <a:t>3:26-27;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Tim. 4:2 + 3:16-17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Warn </a:t>
            </a:r>
            <a:r>
              <a:rPr lang="en-US" dirty="0"/>
              <a:t>(cf. 1:2) of the consequences of sin </a:t>
            </a:r>
            <a:r>
              <a:rPr lang="en-US" dirty="0" smtClean="0"/>
              <a:t>with a </a:t>
            </a:r>
            <a:r>
              <a:rPr lang="en-US" dirty="0"/>
              <a:t>direct message (cf. Heb. </a:t>
            </a:r>
            <a:r>
              <a:rPr lang="en-US" dirty="0" smtClean="0"/>
              <a:t>10:26-31; 2 Tim. </a:t>
            </a:r>
            <a:r>
              <a:rPr lang="en-US" dirty="0"/>
              <a:t>4:2b; 2 </a:t>
            </a:r>
            <a:r>
              <a:rPr lang="en-US" dirty="0" smtClean="0"/>
              <a:t>Thess. </a:t>
            </a:r>
            <a:r>
              <a:rPr lang="en-US" dirty="0"/>
              <a:t>1:8-9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Nineveh’s </a:t>
            </a:r>
            <a:r>
              <a:rPr lang="en-US" dirty="0"/>
              <a:t>Conversion </a:t>
            </a:r>
            <a:r>
              <a:rPr lang="en-US" dirty="0" smtClean="0"/>
              <a:t>(3:5-9)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started with the people (3:5)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“believed God,” believing the message Jonah preached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repented, proclaiming a fast &amp; putting on sackcloth (Mt. 12:41) </a:t>
            </a:r>
          </a:p>
          <a:p>
            <a:pPr lvl="1"/>
            <a:r>
              <a:rPr lang="en-US" dirty="0" smtClean="0"/>
              <a:t>They obeyed God, turning away from their evil (3:8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Never </a:t>
            </a:r>
            <a:r>
              <a:rPr lang="en-US" dirty="0"/>
              <a:t>underestimate the power of God’s word (cf. Heb. </a:t>
            </a:r>
            <a:r>
              <a:rPr lang="en-US" dirty="0" smtClean="0"/>
              <a:t>4:12)!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spread to the palace (3:6-8)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the king himself responded by repenting (3:6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king influenced the entire city </a:t>
            </a:r>
            <a:r>
              <a:rPr lang="en-US" dirty="0" smtClean="0"/>
              <a:t>to </a:t>
            </a:r>
            <a:r>
              <a:rPr lang="en-US" dirty="0"/>
              <a:t>repent (3:7-8)</a:t>
            </a:r>
          </a:p>
          <a:p>
            <a:pPr lvl="1"/>
            <a:r>
              <a:rPr lang="en-US" dirty="0" smtClean="0"/>
              <a:t>Proper </a:t>
            </a:r>
            <a:r>
              <a:rPr lang="en-US" dirty="0"/>
              <a:t>repentance </a:t>
            </a:r>
            <a:r>
              <a:rPr lang="en-US" dirty="0" smtClean="0"/>
              <a:t>involves (3:8):</a:t>
            </a:r>
            <a:endParaRPr lang="en-US" dirty="0"/>
          </a:p>
          <a:p>
            <a:pPr marL="860425" lvl="2"/>
            <a:r>
              <a:rPr lang="en-US" sz="2200" dirty="0" smtClean="0"/>
              <a:t>Discerning </a:t>
            </a:r>
            <a:r>
              <a:rPr lang="en-US" sz="2200" dirty="0"/>
              <a:t>the serious nature of </a:t>
            </a:r>
            <a:r>
              <a:rPr lang="en-US" sz="2200" dirty="0" smtClean="0"/>
              <a:t>sin</a:t>
            </a:r>
            <a:endParaRPr lang="en-US" sz="2200" dirty="0"/>
          </a:p>
          <a:p>
            <a:pPr marL="860425" lvl="2"/>
            <a:r>
              <a:rPr lang="en-US" sz="2200" dirty="0" smtClean="0"/>
              <a:t>Demonstrating </a:t>
            </a:r>
            <a:r>
              <a:rPr lang="en-US" sz="2200" dirty="0"/>
              <a:t>sorrow for sin and deep humility </a:t>
            </a:r>
          </a:p>
          <a:p>
            <a:pPr marL="860425" lvl="2"/>
            <a:r>
              <a:rPr lang="en-US" sz="2200" dirty="0" smtClean="0"/>
              <a:t>Departing </a:t>
            </a:r>
            <a:r>
              <a:rPr lang="en-US" sz="2200" dirty="0"/>
              <a:t>from the evil of </a:t>
            </a:r>
            <a:r>
              <a:rPr lang="en-US" sz="2200" dirty="0" smtClean="0"/>
              <a:t>sin</a:t>
            </a:r>
            <a:endParaRPr lang="en-US" sz="2200" dirty="0"/>
          </a:p>
          <a:p>
            <a:r>
              <a:rPr lang="en-US" dirty="0" smtClean="0"/>
              <a:t>It </a:t>
            </a:r>
            <a:r>
              <a:rPr lang="en-US" dirty="0"/>
              <a:t>sought for preservation (3:9)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repentance sought to appease the anger </a:t>
            </a:r>
            <a:r>
              <a:rPr lang="en-US" dirty="0">
                <a:ln w="6350">
                  <a:solidFill>
                    <a:schemeClr val="tx1"/>
                  </a:solidFill>
                </a:ln>
              </a:rPr>
              <a:t>of God (cf. Psa. 7:11)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repentance sought to avoid the danger </a:t>
            </a:r>
            <a:r>
              <a:rPr lang="en-US" dirty="0">
                <a:ln w="6350">
                  <a:solidFill>
                    <a:sysClr val="windowText" lastClr="000000"/>
                  </a:solidFill>
                </a:ln>
              </a:rPr>
              <a:t>of judgment (cf. 2 </a:t>
            </a:r>
            <a:r>
              <a:rPr lang="en-US" dirty="0" err="1" smtClean="0">
                <a:ln w="6350">
                  <a:solidFill>
                    <a:sysClr val="windowText" lastClr="000000"/>
                  </a:solidFill>
                </a:ln>
              </a:rPr>
              <a:t>Pe</a:t>
            </a:r>
            <a:r>
              <a:rPr lang="en-US" dirty="0" smtClean="0">
                <a:ln w="6350">
                  <a:solidFill>
                    <a:sysClr val="windowText" lastClr="000000"/>
                  </a:solidFill>
                </a:ln>
              </a:rPr>
              <a:t>. </a:t>
            </a:r>
            <a:r>
              <a:rPr lang="en-US" dirty="0">
                <a:ln w="6350">
                  <a:solidFill>
                    <a:sysClr val="windowText" lastClr="000000"/>
                  </a:solidFill>
                </a:ln>
              </a:rPr>
              <a:t>3:9)</a:t>
            </a:r>
          </a:p>
        </p:txBody>
      </p:sp>
    </p:spTree>
    <p:extLst>
      <p:ext uri="{BB962C8B-B14F-4D97-AF65-F5344CB8AC3E}">
        <p14:creationId xmlns:p14="http://schemas.microsoft.com/office/powerpoint/2010/main" val="17058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Compassion (3:10)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witnessed the sincerity of their repentance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had seen their wickedness (1:2) </a:t>
            </a:r>
          </a:p>
          <a:p>
            <a:pPr lvl="1"/>
            <a:r>
              <a:rPr lang="en-US" dirty="0" smtClean="0"/>
              <a:t>Now He </a:t>
            </a:r>
            <a:r>
              <a:rPr lang="en-US" dirty="0"/>
              <a:t>sees their new works </a:t>
            </a:r>
            <a:r>
              <a:rPr lang="en-US" dirty="0" smtClean="0"/>
              <a:t>(3:10</a:t>
            </a:r>
            <a:r>
              <a:rPr lang="en-US" dirty="0"/>
              <a:t>; cf. </a:t>
            </a:r>
            <a:r>
              <a:rPr lang="en-US" dirty="0" smtClean="0"/>
              <a:t>Prov. </a:t>
            </a:r>
            <a:r>
              <a:rPr lang="en-US" dirty="0"/>
              <a:t>15:3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God </a:t>
            </a:r>
            <a:r>
              <a:rPr lang="en-US" dirty="0"/>
              <a:t>withdrew the severity of their punishment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rejoices over repentance (Luke 15:10)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rewards </a:t>
            </a:r>
            <a:r>
              <a:rPr lang="en-US" dirty="0" smtClean="0"/>
              <a:t>with </a:t>
            </a:r>
            <a:r>
              <a:rPr lang="en-US" dirty="0"/>
              <a:t>His mercy those who truly repent (cf. 2:8; 4:2; Jer. 18:5-10; Psa. 136; Tit. 3:5) </a:t>
            </a:r>
          </a:p>
        </p:txBody>
      </p:sp>
    </p:spTree>
    <p:extLst>
      <p:ext uri="{BB962C8B-B14F-4D97-AF65-F5344CB8AC3E}">
        <p14:creationId xmlns:p14="http://schemas.microsoft.com/office/powerpoint/2010/main" val="3770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Still Wants All to Be 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By believing Jesus is God’s Son – Acts 16:31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repenting of sin and turning to God – Acts 17:30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confessing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being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living faithfully to Him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8896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375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Jonah’s Commission (3:1-4)</vt:lpstr>
      <vt:lpstr>Nineveh’s Conversion (3:5-9)</vt:lpstr>
      <vt:lpstr>God’s Compassion (3:10)</vt:lpstr>
      <vt:lpstr>God Still Wants All to Be Saved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2016-12-09T19:01:51Z</dcterms:created>
  <dcterms:modified xsi:type="dcterms:W3CDTF">2016-12-18T20:57:08Z</dcterms:modified>
</cp:coreProperties>
</file>