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423" r:id="rId3"/>
    <p:sldId id="430" r:id="rId4"/>
    <p:sldId id="437" r:id="rId5"/>
    <p:sldId id="443" r:id="rId6"/>
    <p:sldId id="422" r:id="rId7"/>
    <p:sldId id="447" r:id="rId8"/>
    <p:sldId id="413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60" r:id="rId17"/>
    <p:sldId id="461" r:id="rId18"/>
    <p:sldId id="462" r:id="rId19"/>
    <p:sldId id="424" r:id="rId20"/>
    <p:sldId id="474" r:id="rId21"/>
    <p:sldId id="370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The “</a:t>
            </a:r>
            <a:r>
              <a:rPr lang="en-US" sz="4400" b="1" dirty="0" err="1" smtClean="0"/>
              <a:t>Wronger</a:t>
            </a:r>
            <a:r>
              <a:rPr lang="en-US" sz="4400" b="1" dirty="0" smtClean="0"/>
              <a:t>” </a:t>
            </a:r>
            <a:br>
              <a:rPr lang="en-US" sz="4400" b="1" dirty="0" smtClean="0"/>
            </a:br>
            <a:r>
              <a:rPr lang="en-US" sz="4400" dirty="0" smtClean="0"/>
              <a:t>and</a:t>
            </a:r>
            <a:r>
              <a:rPr lang="en-US" sz="4400" b="1" dirty="0" smtClean="0"/>
              <a:t> the “</a:t>
            </a:r>
            <a:r>
              <a:rPr lang="en-US" sz="4400" b="1" dirty="0" err="1" smtClean="0"/>
              <a:t>Wrongee</a:t>
            </a:r>
            <a:r>
              <a:rPr lang="en-US" sz="4400" b="1" dirty="0" smtClean="0"/>
              <a:t>”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Luke 15:17-24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885" y="250521"/>
            <a:ext cx="831728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Let All These Be Put Away From You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Bitterness: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Longstanding resentment, as the spirit which refuses to be reconciled and brooding over the insults and injuries which one has received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Anger/wrath: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attitude manifested in two ways: an immediate outburst of passion or a long, deep seated emotion of having </a:t>
            </a:r>
            <a:r>
              <a:rPr lang="en-US" sz="26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been wronged. The first is like the flame which comes from straw as it begins to burn; the second is like the smoldering embers which can so easily become a raging fire (James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3).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7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</a:t>
            </a:r>
            <a:r>
              <a:rPr lang="en-US" sz="2400" b="1" dirty="0">
                <a:solidFill>
                  <a:srgbClr val="FFFF00"/>
                </a:solidFill>
              </a:rPr>
              <a:t>clamor, and evil speaking </a:t>
            </a:r>
            <a:r>
              <a:rPr lang="en-US" sz="2400" b="1" dirty="0">
                <a:solidFill>
                  <a:schemeClr val="bg1"/>
                </a:solidFill>
              </a:rPr>
              <a:t>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  <a:endParaRPr lang="en-US" sz="2800" b="1" kern="1200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rgbClr val="FFFF00"/>
                </a:solidFill>
              </a:rPr>
              <a:t>Evil speaking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41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885" y="250521"/>
            <a:ext cx="831728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Let All These Be Put Away From You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Bitterness: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Longstanding resentment, as the spirit which refuses to be reconciled and brooding over the insults and injuries which one has received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Anger/wrath: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attitude manifested in two ways: an immediate outburst of passion or a long, deep seated emotion of having </a:t>
            </a:r>
            <a:r>
              <a:rPr lang="en-US" sz="26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been wronged. The first is like the flame which comes from straw as it begins to burn; the second is like the smoldering embers which can so easily become a raging fire (James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3).</a:t>
            </a:r>
          </a:p>
          <a:p>
            <a:pPr algn="just"/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Clamor/evil speaking: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Loud talking with anger in charge of ones words. Evil speaking is the Greek word blasphemy (to speak a word against).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clamor, and evil speaking be put away from you, with </a:t>
            </a:r>
            <a:r>
              <a:rPr lang="en-US" sz="2400" b="1" dirty="0">
                <a:solidFill>
                  <a:srgbClr val="FFFF00"/>
                </a:solidFill>
              </a:rPr>
              <a:t>all malice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Evil speaking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M</a:t>
            </a:r>
            <a:r>
              <a:rPr lang="en-US" sz="2800" b="1" dirty="0" smtClean="0">
                <a:solidFill>
                  <a:srgbClr val="FFFF00"/>
                </a:solidFill>
              </a:rPr>
              <a:t>alice</a:t>
            </a:r>
            <a:endParaRPr lang="en-US" sz="2800" b="1" kern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885" y="250521"/>
            <a:ext cx="831728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Let All These Be Put Away From You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Bitterness: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Longstanding resentment, as the spirit which refuses to be reconciled and brooding over the insults and injuries which one has received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Anger/wrath: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Same attitude manifested in two ways: an immediate outburst of passion or a long, deep seated emotion of having </a:t>
            </a:r>
            <a:r>
              <a:rPr lang="en-US" sz="2600" b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been wronged. The first is like the flame which comes from straw as it begins to burn; the second is like the smoldering embers which can so easily become a raging fire (James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3).</a:t>
            </a:r>
          </a:p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Clamor/evil speaking: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Loud talking with anger in charge of ones words. Evil speaking is the Greek word blasphemy (to speak a word against).</a:t>
            </a:r>
          </a:p>
          <a:p>
            <a:pPr algn="just"/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Malice:  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Feelings of anger, wanting to punish/hurt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</a:t>
            </a:r>
            <a:r>
              <a:rPr lang="en-US" sz="2400" b="1" dirty="0">
                <a:solidFill>
                  <a:srgbClr val="FFFF00"/>
                </a:solidFill>
              </a:rPr>
              <a:t>be kind to one another</a:t>
            </a:r>
            <a:r>
              <a:rPr lang="en-US" sz="2400" b="1" dirty="0">
                <a:solidFill>
                  <a:schemeClr val="bg1"/>
                </a:solidFill>
              </a:rPr>
              <a:t>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Evil speaking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alice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4079" y="1272972"/>
            <a:ext cx="4344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rgbClr val="FFFF00"/>
                </a:solidFill>
              </a:rPr>
              <a:t>Kindness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7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</a:t>
            </a:r>
            <a:r>
              <a:rPr lang="en-US" sz="2400" b="1" dirty="0">
                <a:solidFill>
                  <a:srgbClr val="FFFF00"/>
                </a:solidFill>
              </a:rPr>
              <a:t>tenderhearted</a:t>
            </a:r>
            <a:r>
              <a:rPr lang="en-US" sz="2400" b="1" dirty="0">
                <a:solidFill>
                  <a:schemeClr val="bg1"/>
                </a:solidFill>
              </a:rPr>
              <a:t>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Evil speaking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alice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4079" y="1272972"/>
            <a:ext cx="4344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Kindness</a:t>
            </a:r>
            <a:endParaRPr lang="en-US" sz="2800" b="1" kern="1200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Tenderhearted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8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72291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</a:t>
            </a:r>
            <a:r>
              <a:rPr lang="en-US" sz="2400" b="1" dirty="0">
                <a:solidFill>
                  <a:srgbClr val="FFFF00"/>
                </a:solidFill>
              </a:rPr>
              <a:t>forgiving one another</a:t>
            </a:r>
            <a:r>
              <a:rPr lang="en-US" sz="2400" b="1" dirty="0">
                <a:solidFill>
                  <a:schemeClr val="bg1"/>
                </a:solidFill>
              </a:rPr>
              <a:t>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Evil speaking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alice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4079" y="1272972"/>
            <a:ext cx="43444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Kindness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Tenderhearted</a:t>
            </a:r>
          </a:p>
          <a:p>
            <a:r>
              <a:rPr lang="en-US" sz="2800" b="1" kern="1200" dirty="0" smtClean="0">
                <a:solidFill>
                  <a:srgbClr val="FFFF00"/>
                </a:solidFill>
              </a:rPr>
              <a:t>Forgiving one another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</a:t>
            </a:r>
            <a:r>
              <a:rPr lang="en-US" sz="2400" b="1" dirty="0">
                <a:solidFill>
                  <a:srgbClr val="FFFF00"/>
                </a:solidFill>
              </a:rPr>
              <a:t>forgiving</a:t>
            </a:r>
            <a:r>
              <a:rPr lang="en-US" sz="2400" b="1" dirty="0">
                <a:solidFill>
                  <a:schemeClr val="bg1"/>
                </a:solidFill>
              </a:rPr>
              <a:t> one another, </a:t>
            </a:r>
            <a:r>
              <a:rPr lang="en-US" sz="2400" b="1" dirty="0">
                <a:solidFill>
                  <a:srgbClr val="FFFF00"/>
                </a:solidFill>
              </a:rPr>
              <a:t>even as God in Christ forgave you</a:t>
            </a:r>
            <a:r>
              <a:rPr lang="en-US" sz="2400" b="1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Anger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Clamor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Evil speaking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M</a:t>
            </a:r>
            <a:r>
              <a:rPr lang="en-US" sz="2800" b="1" dirty="0" smtClean="0">
                <a:solidFill>
                  <a:schemeClr val="bg1"/>
                </a:solidFill>
              </a:rPr>
              <a:t>alice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4079" y="1272972"/>
            <a:ext cx="43444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Kindness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Tenderhearted</a:t>
            </a:r>
          </a:p>
          <a:p>
            <a:r>
              <a:rPr lang="en-US" sz="2800" b="1" kern="1200" dirty="0" smtClean="0">
                <a:solidFill>
                  <a:schemeClr val="bg1"/>
                </a:solidFill>
              </a:rPr>
              <a:t>Forgiving one another</a:t>
            </a:r>
            <a:endParaRPr lang="en-US" sz="2800" b="1" kern="1200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Forgiving as God forgives</a:t>
            </a:r>
            <a:endParaRPr lang="en-US" sz="2800" b="1" kern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2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369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chemeClr val="bg1"/>
                </a:solidFill>
                <a:latin typeface="Calibri (Body)"/>
                <a:cs typeface="Times New Roman" charset="0"/>
              </a:rPr>
              <a:t>	Abraham Li</a:t>
            </a:r>
            <a:r>
              <a:rPr lang="en-US" sz="2400" b="1" dirty="0" smtClean="0">
                <a:solidFill>
                  <a:schemeClr val="bg1"/>
                </a:solidFill>
                <a:latin typeface="Calibri (Body)"/>
              </a:rPr>
              <a:t>ncoln </a:t>
            </a:r>
            <a:r>
              <a:rPr lang="en-US" sz="2400" b="1" dirty="0">
                <a:solidFill>
                  <a:schemeClr val="bg1"/>
                </a:solidFill>
                <a:latin typeface="Calibri (Body)"/>
              </a:rPr>
              <a:t>was asked how he was going to treat the rebellious southerners when they had finally been defeated and had returned to the Union of the United States. </a:t>
            </a:r>
            <a:endParaRPr lang="en-US" sz="2400" b="1" dirty="0" smtClean="0">
              <a:solidFill>
                <a:schemeClr val="bg1"/>
              </a:solidFill>
              <a:latin typeface="Calibri (Body)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latin typeface="Calibri (Body)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latin typeface="Calibri (Body)"/>
              </a:rPr>
              <a:t>The </a:t>
            </a:r>
            <a:r>
              <a:rPr lang="en-US" sz="2400" b="1" dirty="0">
                <a:solidFill>
                  <a:schemeClr val="bg1"/>
                </a:solidFill>
                <a:latin typeface="Calibri (Body)"/>
              </a:rPr>
              <a:t>questioner expected that Lincoln would take a dire </a:t>
            </a:r>
            <a:r>
              <a:rPr lang="en-US" sz="2400" b="1" dirty="0" smtClean="0">
                <a:solidFill>
                  <a:schemeClr val="bg1"/>
                </a:solidFill>
                <a:latin typeface="Calibri (Body)"/>
              </a:rPr>
              <a:t>vengeance.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latin typeface="Calibri (Body)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latin typeface="Calibri (Body)"/>
              </a:rPr>
              <a:t>Lincoln answered, “</a:t>
            </a:r>
            <a:r>
              <a:rPr lang="en-US" sz="2400" b="1" dirty="0" smtClean="0">
                <a:solidFill>
                  <a:srgbClr val="FFFF00"/>
                </a:solidFill>
                <a:latin typeface="Calibri (Body)"/>
              </a:rPr>
              <a:t>II </a:t>
            </a:r>
            <a:r>
              <a:rPr lang="en-US" sz="2400" b="1" dirty="0">
                <a:solidFill>
                  <a:srgbClr val="FFFF00"/>
                </a:solidFill>
                <a:latin typeface="Calibri (Body)"/>
              </a:rPr>
              <a:t>will treat them as if they had never been away.</a:t>
            </a:r>
            <a:r>
              <a:rPr lang="en-US" sz="2400" b="1" dirty="0">
                <a:solidFill>
                  <a:schemeClr val="bg1"/>
                </a:solidFill>
                <a:latin typeface="Calibri (Body)"/>
              </a:rPr>
              <a:t>" </a:t>
            </a:r>
          </a:p>
        </p:txBody>
      </p:sp>
    </p:spTree>
    <p:extLst>
      <p:ext uri="{BB962C8B-B14F-4D97-AF65-F5344CB8AC3E}">
        <p14:creationId xmlns:p14="http://schemas.microsoft.com/office/powerpoint/2010/main" val="38318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</a:t>
            </a:r>
            <a:r>
              <a:rPr lang="en-US" sz="2200" b="1" dirty="0" smtClean="0">
                <a:solidFill>
                  <a:schemeClr val="bg1"/>
                </a:solidFill>
              </a:rPr>
              <a:t>17  </a:t>
            </a:r>
            <a:r>
              <a:rPr lang="en-US" sz="2200" b="1" dirty="0">
                <a:solidFill>
                  <a:schemeClr val="bg1"/>
                </a:solidFill>
              </a:rPr>
              <a:t>"But when he came to himself, he said, 'How many of my father's hired servants have bread enough and to spare, and I perish with hunger!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18  </a:t>
            </a:r>
            <a:r>
              <a:rPr lang="en-US" sz="2200" b="1" dirty="0">
                <a:solidFill>
                  <a:schemeClr val="bg1"/>
                </a:solidFill>
              </a:rPr>
              <a:t>I will arise and go to my father, and will say to him, "Father, I have sinned against heaven and before you,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19  </a:t>
            </a:r>
            <a:r>
              <a:rPr lang="en-US" sz="2200" b="1" dirty="0">
                <a:solidFill>
                  <a:schemeClr val="bg1"/>
                </a:solidFill>
              </a:rPr>
              <a:t>and I am no longer worthy to be called your son. Make me like one of your hired servants." '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20  </a:t>
            </a:r>
            <a:r>
              <a:rPr lang="en-US" sz="2200" b="1" dirty="0">
                <a:solidFill>
                  <a:schemeClr val="bg1"/>
                </a:solidFill>
              </a:rPr>
              <a:t>"And he arose and came to his father. But when he was still a great way off, his father saw him and had compassion, and ran and fell on his neck and kissed him.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21  </a:t>
            </a:r>
            <a:r>
              <a:rPr lang="en-US" sz="2200" b="1" dirty="0">
                <a:solidFill>
                  <a:schemeClr val="bg1"/>
                </a:solidFill>
              </a:rPr>
              <a:t>And the son said to him, 'Father, I have sinned against heaven and in your sight, and am no longer worthy to be called your son.'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22  </a:t>
            </a:r>
            <a:r>
              <a:rPr lang="en-US" sz="2200" b="1" dirty="0">
                <a:solidFill>
                  <a:schemeClr val="bg1"/>
                </a:solidFill>
              </a:rPr>
              <a:t>"But the father said to his servants, 'Bring out the best robe and put it on him, and put a ring on his hand and sandals on his feet.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23  </a:t>
            </a:r>
            <a:r>
              <a:rPr lang="en-US" sz="2200" b="1" dirty="0">
                <a:solidFill>
                  <a:schemeClr val="bg1"/>
                </a:solidFill>
              </a:rPr>
              <a:t>And bring the fatted calf here and kill it, and let us eat and be merry; 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</a:rPr>
              <a:t>  24  </a:t>
            </a:r>
            <a:r>
              <a:rPr lang="en-US" sz="2200" b="1" dirty="0">
                <a:solidFill>
                  <a:schemeClr val="bg1"/>
                </a:solidFill>
              </a:rPr>
              <a:t>for this my son was dead and is alive again; he was lost and is found.' And they began to be merry. </a:t>
            </a:r>
            <a:endParaRPr lang="en-US" sz="2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0374"/>
            <a:ext cx="8122920" cy="6073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Let’s Talk About the “Script”</a:t>
            </a:r>
            <a:endParaRPr lang="en-US" sz="4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“script” is what one says asking forgiveness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 do not get to write the “script”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does not demand a “script” before baptism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does not demand a “script” after baptism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cannot, if we are godly, demand our “script”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“Scripts” can be actions</a:t>
            </a:r>
          </a:p>
          <a:p>
            <a:pPr marL="806450" lvl="2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“script” of the prodigal was interrupted</a:t>
            </a:r>
          </a:p>
          <a:p>
            <a:pPr marL="806450" lvl="2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Your child, weeping and sobbing needs no script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Forgive seven times in one day   Luke 17:1* - 4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One simple prayer, “Forgive me as I forgive others”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If can never forgive them, He will never forgive me!</a:t>
            </a:r>
            <a:endParaRPr lang="en-US" sz="28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Pray for them daily and practice agape love</a:t>
            </a:r>
          </a:p>
        </p:txBody>
      </p:sp>
    </p:spTree>
    <p:extLst>
      <p:ext uri="{BB962C8B-B14F-4D97-AF65-F5344CB8AC3E}">
        <p14:creationId xmlns:p14="http://schemas.microsoft.com/office/powerpoint/2010/main" val="40471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God's Longing to Forgive You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333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781" y="438412"/>
            <a:ext cx="8329808" cy="198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“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Wrongers</a:t>
            </a: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” and “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Wrongees</a:t>
            </a: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”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theme this month: </a:t>
            </a:r>
            <a:endParaRPr lang="en-US" sz="3200" b="1" i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350" lvl="1" algn="ctr">
              <a:spcAft>
                <a:spcPts val="300"/>
              </a:spcAft>
            </a:pPr>
            <a:r>
              <a:rPr lang="en-US" sz="3600" b="1" i="1" dirty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</a:t>
            </a:r>
            <a:r>
              <a:rPr lang="en-US" sz="3600" b="1" i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 am not ashamed to ask forgiveness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781" y="438412"/>
            <a:ext cx="8329808" cy="562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“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Wrongers</a:t>
            </a: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” and “</a:t>
            </a:r>
            <a:r>
              <a:rPr lang="en-US" sz="4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Wrongees</a:t>
            </a: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”</a:t>
            </a:r>
          </a:p>
          <a:p>
            <a:pPr marL="34925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theme this month: </a:t>
            </a:r>
            <a:endParaRPr lang="en-US" sz="3200" b="1" i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350" lvl="1" algn="ctr">
              <a:spcAft>
                <a:spcPts val="300"/>
              </a:spcAft>
            </a:pPr>
            <a:r>
              <a:rPr lang="en-US" sz="36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</a:t>
            </a:r>
            <a:r>
              <a:rPr lang="en-US" sz="36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am not ashamed to ask forgiveness</a:t>
            </a:r>
          </a:p>
          <a:p>
            <a:pPr marL="3492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Two sides of forgiveness</a:t>
            </a:r>
          </a:p>
          <a:p>
            <a:pPr marL="806450" lvl="2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wronger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—the one who did wrong</a:t>
            </a:r>
          </a:p>
          <a:p>
            <a:pPr marL="806450" lvl="2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wrongee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—the one who received wrong</a:t>
            </a:r>
          </a:p>
          <a:p>
            <a:pPr marL="806450" lvl="2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Often there is wrong done by both of these</a:t>
            </a:r>
          </a:p>
          <a:p>
            <a:pPr marL="3492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Jesus addressed the </a:t>
            </a:r>
            <a:r>
              <a:rPr lang="en-US" sz="3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wronger</a:t>
            </a:r>
            <a:r>
              <a:rPr lang="en-US" sz="32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&amp; the </a:t>
            </a:r>
            <a:r>
              <a:rPr lang="en-US" sz="32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wrongee</a:t>
            </a:r>
            <a:endParaRPr lang="en-US" sz="32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806450" lvl="2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If anyone has anything against you . . . Mt. 5:21-24</a:t>
            </a:r>
          </a:p>
          <a:p>
            <a:pPr marL="806450" lvl="2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If you have anything against a brother . . . Matt. 18:15-18</a:t>
            </a:r>
            <a:endParaRPr lang="en-US" sz="24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Today’s lesson—we focus on the </a:t>
            </a:r>
            <a:r>
              <a:rPr lang="en-US" sz="32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wrongee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05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One Story—Three Distinct Individuals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Luke 15—The Greatest Story Ever Told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Emphasis—heaven awaits repentance, while some self centered people keep it from happening</a:t>
            </a: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distinct individuals illustrate each of us</a:t>
            </a:r>
          </a:p>
          <a:p>
            <a:pPr marL="806450" lvl="2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prodigal—wayward, ashamed and stubborn</a:t>
            </a:r>
          </a:p>
          <a:p>
            <a:pPr marL="806450" lvl="2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father—longing for repentance</a:t>
            </a:r>
          </a:p>
          <a:p>
            <a:pPr marL="806450" lvl="2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 older brother—content &amp; hinders change</a:t>
            </a:r>
            <a:endParaRPr lang="en-US" sz="2800" b="1" i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925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Which of these illustrate your attitude?</a:t>
            </a:r>
            <a:endParaRPr lang="en-US" sz="2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8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rgbClr val="FFFF00"/>
                </a:solidFill>
              </a:rPr>
              <a:t> 31  Let all bitterness, 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rgbClr val="FFFF00"/>
                </a:solidFill>
              </a:rPr>
              <a:t>  32  And be kind to one another,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rgbClr val="FFFF00"/>
                </a:solidFill>
              </a:rPr>
              <a:t>					Eph. 4:31-32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31  Let all bitterness, </a:t>
            </a:r>
            <a:r>
              <a:rPr lang="en-US" sz="2400" b="1" dirty="0">
                <a:solidFill>
                  <a:schemeClr val="bg1"/>
                </a:solidFill>
              </a:rPr>
              <a:t>wrath, anger,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rgbClr val="FFFF00"/>
                </a:solidFill>
              </a:rPr>
              <a:t>Bitterness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885" y="250521"/>
            <a:ext cx="83172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Let All These Be Put Away From You</a:t>
            </a:r>
          </a:p>
          <a:p>
            <a:pPr algn="just"/>
            <a:r>
              <a:rPr lang="en-US" sz="32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Bitterness: </a:t>
            </a:r>
            <a:r>
              <a:rPr lang="en-US" sz="2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Longstanding resentment, as the spirit which refuses to be reconciled and brooding over the insults and injuries which one has received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</a:rPr>
              <a:t>Two Responses When Wronged</a:t>
            </a:r>
            <a:endParaRPr lang="en-US" sz="4400" b="1" dirty="0">
              <a:solidFill>
                <a:srgbClr val="FFFF00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31  Let all bitterness, </a:t>
            </a:r>
            <a:r>
              <a:rPr lang="en-US" sz="2400" b="1" dirty="0">
                <a:solidFill>
                  <a:srgbClr val="FFFF00"/>
                </a:solidFill>
              </a:rPr>
              <a:t>wrath, anger</a:t>
            </a:r>
            <a:r>
              <a:rPr lang="en-US" sz="2400" b="1" dirty="0">
                <a:solidFill>
                  <a:schemeClr val="bg1"/>
                </a:solidFill>
              </a:rPr>
              <a:t>, clamor, and evil speaking be put away from you, with all malice.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  32  And be kind to one another, tenderhearted, forgiving one another, even as God in Christ forgave you.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				Eph. 4:31-32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2290" y="1270884"/>
            <a:ext cx="2141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kern="1200" dirty="0" smtClean="0">
                <a:solidFill>
                  <a:schemeClr val="bg1"/>
                </a:solidFill>
              </a:rPr>
              <a:t>Bitterness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Wrath</a:t>
            </a:r>
          </a:p>
          <a:p>
            <a:r>
              <a:rPr lang="en-US" sz="2800" b="1" kern="1200" dirty="0" smtClean="0">
                <a:solidFill>
                  <a:srgbClr val="FFFF00"/>
                </a:solidFill>
              </a:rPr>
              <a:t>Anger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85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3358</TotalTime>
  <Words>1442</Words>
  <Application>Microsoft Office PowerPoint</Application>
  <PresentationFormat>On-screen Show (4:3)</PresentationFormat>
  <Paragraphs>217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(Body)</vt:lpstr>
      <vt:lpstr>Calibri Light</vt:lpstr>
      <vt:lpstr>Georgia</vt:lpstr>
      <vt:lpstr>Lucida Calligraphy</vt:lpstr>
      <vt:lpstr>Times New Roman</vt:lpstr>
      <vt:lpstr>Office Theme</vt:lpstr>
      <vt:lpstr>The “Wronger”  and the “Wrongee”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119</cp:revision>
  <cp:lastPrinted>2016-12-11T13:38:37Z</cp:lastPrinted>
  <dcterms:created xsi:type="dcterms:W3CDTF">2016-03-27T21:00:01Z</dcterms:created>
  <dcterms:modified xsi:type="dcterms:W3CDTF">2016-12-12T15:48:56Z</dcterms:modified>
</cp:coreProperties>
</file>