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374" r:id="rId3"/>
    <p:sldId id="415" r:id="rId4"/>
    <p:sldId id="396" r:id="rId5"/>
    <p:sldId id="421" r:id="rId6"/>
    <p:sldId id="406" r:id="rId7"/>
    <p:sldId id="411" r:id="rId8"/>
    <p:sldId id="370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His Name is </a:t>
            </a:r>
            <a:r>
              <a:rPr lang="en-US" sz="4400" b="1" dirty="0" smtClean="0"/>
              <a:t>“I AM”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2 Tim. 3:10-14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10  </a:t>
            </a:r>
            <a:r>
              <a:rPr lang="en-US" sz="2400" b="1" dirty="0">
                <a:solidFill>
                  <a:schemeClr val="bg1"/>
                </a:solidFill>
              </a:rPr>
              <a:t>But you have carefully followed my doctrine, manner of life, purpose, faith, longsuffering, love, perseverance,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11  </a:t>
            </a:r>
            <a:r>
              <a:rPr lang="en-US" sz="2400" b="1" dirty="0">
                <a:solidFill>
                  <a:schemeClr val="bg1"/>
                </a:solidFill>
              </a:rPr>
              <a:t>persecutions, afflictions, which happened to me at Antioch, at </a:t>
            </a:r>
            <a:r>
              <a:rPr lang="en-US" sz="2400" b="1" dirty="0" err="1">
                <a:solidFill>
                  <a:schemeClr val="bg1"/>
                </a:solidFill>
              </a:rPr>
              <a:t>Iconium</a:t>
            </a:r>
            <a:r>
              <a:rPr lang="en-US" sz="2400" b="1" dirty="0">
                <a:solidFill>
                  <a:schemeClr val="bg1"/>
                </a:solidFill>
              </a:rPr>
              <a:t>, at </a:t>
            </a:r>
            <a:r>
              <a:rPr lang="en-US" sz="2400" b="1" dirty="0" err="1">
                <a:solidFill>
                  <a:schemeClr val="bg1"/>
                </a:solidFill>
              </a:rPr>
              <a:t>Lystra</a:t>
            </a:r>
            <a:r>
              <a:rPr lang="en-US" sz="2400" b="1" dirty="0">
                <a:solidFill>
                  <a:schemeClr val="bg1"/>
                </a:solidFill>
              </a:rPr>
              <a:t>—what persecutions I endured. And out of them all the Lord delivered me.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12  </a:t>
            </a:r>
            <a:r>
              <a:rPr lang="en-US" sz="2400" b="1" dirty="0">
                <a:solidFill>
                  <a:schemeClr val="bg1"/>
                </a:solidFill>
              </a:rPr>
              <a:t>Yes, and all who desire to live godly in Christ Jesus will suffer persecution.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13  </a:t>
            </a:r>
            <a:r>
              <a:rPr lang="en-US" sz="2400" b="1" dirty="0">
                <a:solidFill>
                  <a:schemeClr val="bg1"/>
                </a:solidFill>
              </a:rPr>
              <a:t>But evil men and impostors will grow worse and worse, deceiving and being deceived.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14  </a:t>
            </a:r>
            <a:r>
              <a:rPr lang="en-US" sz="2400" b="1" dirty="0">
                <a:solidFill>
                  <a:schemeClr val="bg1"/>
                </a:solidFill>
              </a:rPr>
              <a:t>But you must continue in the things which you have learned and been assured of, knowing from whom you have learned </a:t>
            </a:r>
            <a:r>
              <a:rPr lang="en-US" sz="2400" b="1" dirty="0" smtClean="0">
                <a:solidFill>
                  <a:schemeClr val="bg1"/>
                </a:solidFill>
              </a:rPr>
              <a:t>them.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2 Tim 3:10-14</a:t>
            </a:r>
          </a:p>
        </p:txBody>
      </p:sp>
    </p:spTree>
    <p:extLst>
      <p:ext uri="{BB962C8B-B14F-4D97-AF65-F5344CB8AC3E}">
        <p14:creationId xmlns:p14="http://schemas.microsoft.com/office/powerpoint/2010/main" val="2288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438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</a:t>
            </a:r>
            <a:endParaRPr lang="en-US" sz="4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Special relationship between Paul and Timothy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Paul’s life was about to end as he wrote 2 Timothy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Reminder to Timothy that God is always present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“Look at my life, and it will strengthen yours”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Today’s lesson looks at God in the lives of the godly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still helps His people!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4144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 Was There For His People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There for Noah and his sons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There for Abraham and his sons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There for Shadrach, Meshach &amp; Abednego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There for the widow of </a:t>
            </a:r>
            <a:r>
              <a:rPr lang="en-US" sz="3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Zarephath</a:t>
            </a:r>
            <a:endParaRPr lang="en-US" sz="32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There for children kept from away Jesus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5716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 is There for His People</a:t>
            </a:r>
          </a:p>
          <a:p>
            <a:pPr marL="34925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words to describe our infinite God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Omnipotent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Omniscient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Omnipresent	</a:t>
            </a:r>
            <a:endParaRPr lang="en-US" sz="28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“words” to describe His actions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knows our needs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cares about our needs (our tears)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is able to fulfill our needs able</a:t>
            </a:r>
          </a:p>
          <a:p>
            <a:pPr marL="806450" lvl="2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291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 Will Be There for His People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will always work it out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will always bring justice</a:t>
            </a:r>
            <a:endParaRPr lang="en-US" sz="34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will always bring joy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4321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Rely on Him, He Never Changes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Same today as every day since creation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Same today as in your favorite Bible story 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Same today as in your favorite life story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His shadow is the same from all sides</a:t>
            </a:r>
            <a:endParaRPr lang="en-US" sz="34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His name is I AM </a:t>
            </a:r>
            <a:endParaRPr lang="en-US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5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Making the I AM Your God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3336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2794</TotalTime>
  <Words>311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Lucida Calligraphy</vt:lpstr>
      <vt:lpstr>Times New Roman</vt:lpstr>
      <vt:lpstr>Office Theme</vt:lpstr>
      <vt:lpstr>His Name is “I AM”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92</cp:revision>
  <cp:lastPrinted>2016-04-11T13:29:01Z</cp:lastPrinted>
  <dcterms:created xsi:type="dcterms:W3CDTF">2016-03-27T21:00:01Z</dcterms:created>
  <dcterms:modified xsi:type="dcterms:W3CDTF">2016-11-21T16:57:45Z</dcterms:modified>
</cp:coreProperties>
</file>