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3"/>
    <a:srgbClr val="FFFF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583E-3D9B-411E-952F-A0D00560582E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ADCC-525C-461A-B9D3-8280A0D64F6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3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583E-3D9B-411E-952F-A0D00560582E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ADCC-525C-461A-B9D3-8280A0D6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61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583E-3D9B-411E-952F-A0D00560582E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ADCC-525C-461A-B9D3-8280A0D6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3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6" y="922712"/>
            <a:ext cx="8686800" cy="831273"/>
          </a:xfrm>
          <a:solidFill>
            <a:srgbClr val="FFFFFF">
              <a:alpha val="78824"/>
            </a:srgbClr>
          </a:solidFill>
          <a:effectLst>
            <a:softEdge rad="63500"/>
          </a:effectLst>
        </p:spPr>
        <p:txBody>
          <a:bodyPr/>
          <a:lstStyle>
            <a:lvl1pPr algn="ctr">
              <a:defRPr b="1">
                <a:ln>
                  <a:solidFill>
                    <a:schemeClr val="bg1"/>
                  </a:solidFill>
                </a:ln>
                <a:effectLst>
                  <a:outerShdw blurRad="50800" dist="50800" dir="2700000" algn="ctr" rotWithShape="0">
                    <a:schemeClr val="bg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56" y="2053245"/>
            <a:ext cx="8806296" cy="480475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1593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21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583E-3D9B-411E-952F-A0D00560582E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ADCC-525C-461A-B9D3-8280A0D6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0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583E-3D9B-411E-952F-A0D00560582E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ADCC-525C-461A-B9D3-8280A0D6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3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583E-3D9B-411E-952F-A0D00560582E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ADCC-525C-461A-B9D3-8280A0D6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8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583E-3D9B-411E-952F-A0D00560582E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ADCC-525C-461A-B9D3-8280A0D6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2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583E-3D9B-411E-952F-A0D00560582E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ADCC-525C-461A-B9D3-8280A0D6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9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583E-3D9B-411E-952F-A0D00560582E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ADCC-525C-461A-B9D3-8280A0D6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71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583E-3D9B-411E-952F-A0D00560582E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ADCC-525C-461A-B9D3-8280A0D6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9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1583E-3D9B-411E-952F-A0D00560582E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ADCC-525C-461A-B9D3-8280A0D64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2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21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6" y="922712"/>
            <a:ext cx="8686800" cy="922866"/>
          </a:xfrm>
        </p:spPr>
        <p:txBody>
          <a:bodyPr/>
          <a:lstStyle/>
          <a:p>
            <a:r>
              <a:rPr lang="en-US" dirty="0" smtClean="0"/>
              <a:t>Jesus Trusted His Father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56" y="1988191"/>
            <a:ext cx="8806296" cy="486981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To </a:t>
            </a:r>
            <a:r>
              <a:rPr lang="en-US" sz="3000" dirty="0"/>
              <a:t>know some things that He </a:t>
            </a:r>
            <a:r>
              <a:rPr lang="en-US" sz="3000" dirty="0" smtClean="0"/>
              <a:t>didn’t</a:t>
            </a:r>
            <a:br>
              <a:rPr lang="en-US" sz="3000" dirty="0" smtClean="0"/>
            </a:br>
            <a:r>
              <a:rPr lang="en-US" dirty="0" smtClean="0">
                <a:solidFill>
                  <a:srgbClr val="FFFFB3"/>
                </a:solidFill>
              </a:rPr>
              <a:t>(Mark </a:t>
            </a:r>
            <a:r>
              <a:rPr lang="en-US" dirty="0">
                <a:solidFill>
                  <a:srgbClr val="FFFFB3"/>
                </a:solidFill>
              </a:rPr>
              <a:t>13:32; cf. Deut. </a:t>
            </a:r>
            <a:r>
              <a:rPr lang="en-US" dirty="0" smtClean="0">
                <a:solidFill>
                  <a:srgbClr val="FFFFB3"/>
                </a:solidFill>
              </a:rPr>
              <a:t>29:29)</a:t>
            </a:r>
            <a:endParaRPr lang="en-US" dirty="0">
              <a:solidFill>
                <a:srgbClr val="FFFFB3"/>
              </a:solidFill>
            </a:endParaRPr>
          </a:p>
          <a:p>
            <a:r>
              <a:rPr lang="en-US" sz="3000" dirty="0" smtClean="0"/>
              <a:t>To </a:t>
            </a:r>
            <a:r>
              <a:rPr lang="en-US" sz="3000" dirty="0"/>
              <a:t>remain with Him all the time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FFB3"/>
                </a:solidFill>
              </a:rPr>
              <a:t>(John </a:t>
            </a:r>
            <a:r>
              <a:rPr lang="en-US" dirty="0">
                <a:solidFill>
                  <a:srgbClr val="FFFFB3"/>
                </a:solidFill>
              </a:rPr>
              <a:t>8:16, 29; 10:38; 16:32; cf. Deut. </a:t>
            </a:r>
            <a:r>
              <a:rPr lang="en-US" dirty="0" smtClean="0">
                <a:solidFill>
                  <a:srgbClr val="FFFFB3"/>
                </a:solidFill>
              </a:rPr>
              <a:t>31:6)</a:t>
            </a:r>
            <a:endParaRPr lang="en-US" dirty="0">
              <a:solidFill>
                <a:srgbClr val="FFFFB3"/>
              </a:solidFill>
            </a:endParaRPr>
          </a:p>
          <a:p>
            <a:r>
              <a:rPr lang="en-US" sz="3000" dirty="0" smtClean="0"/>
              <a:t>To </a:t>
            </a:r>
            <a:r>
              <a:rPr lang="en-US" sz="3000" dirty="0"/>
              <a:t>be true to His nature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FFB3"/>
                </a:solidFill>
              </a:rPr>
              <a:t>(John </a:t>
            </a:r>
            <a:r>
              <a:rPr lang="en-US" dirty="0">
                <a:solidFill>
                  <a:srgbClr val="FFFFB3"/>
                </a:solidFill>
              </a:rPr>
              <a:t>17:11+25; John 3:16+Matt. 10:28; </a:t>
            </a:r>
            <a:r>
              <a:rPr lang="en-US" dirty="0" smtClean="0">
                <a:solidFill>
                  <a:srgbClr val="FFFFB3"/>
                </a:solidFill>
              </a:rPr>
              <a:t>cf</a:t>
            </a:r>
            <a:r>
              <a:rPr lang="en-US" dirty="0">
                <a:solidFill>
                  <a:srgbClr val="FFFFB3"/>
                </a:solidFill>
              </a:rPr>
              <a:t>. Matt. 25:46; </a:t>
            </a:r>
            <a:r>
              <a:rPr lang="en-US" dirty="0" smtClean="0">
                <a:solidFill>
                  <a:srgbClr val="FFFFB3"/>
                </a:solidFill>
              </a:rPr>
              <a:t>6:24)</a:t>
            </a:r>
            <a:endParaRPr lang="en-US" dirty="0">
              <a:solidFill>
                <a:srgbClr val="FFFFB3"/>
              </a:solidFill>
            </a:endParaRPr>
          </a:p>
          <a:p>
            <a:r>
              <a:rPr lang="en-US" sz="3000" dirty="0" smtClean="0"/>
              <a:t>To </a:t>
            </a:r>
            <a:r>
              <a:rPr lang="en-US" sz="3000" dirty="0"/>
              <a:t>do whatever was in His best interest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FFB3"/>
                </a:solidFill>
              </a:rPr>
              <a:t>(Matt</a:t>
            </a:r>
            <a:r>
              <a:rPr lang="en-US" dirty="0">
                <a:solidFill>
                  <a:srgbClr val="FFFFB3"/>
                </a:solidFill>
              </a:rPr>
              <a:t>. 26:39-42; Mark 14:36; cf. Rom. 8:28; Matt. </a:t>
            </a:r>
            <a:r>
              <a:rPr lang="en-US" dirty="0" smtClean="0">
                <a:solidFill>
                  <a:srgbClr val="FFFFB3"/>
                </a:solidFill>
              </a:rPr>
              <a:t>6:10b)</a:t>
            </a:r>
            <a:endParaRPr lang="en-US" dirty="0">
              <a:solidFill>
                <a:srgbClr val="FFFFB3"/>
              </a:solidFill>
            </a:endParaRPr>
          </a:p>
          <a:p>
            <a:r>
              <a:rPr lang="en-US" sz="3000" dirty="0" smtClean="0"/>
              <a:t>To </a:t>
            </a:r>
            <a:r>
              <a:rPr lang="en-US" sz="3000" dirty="0"/>
              <a:t>provide for Him whatever and whenever He needed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FFB3"/>
                </a:solidFill>
              </a:rPr>
              <a:t>(Matt</a:t>
            </a:r>
            <a:r>
              <a:rPr lang="en-US" dirty="0">
                <a:solidFill>
                  <a:srgbClr val="FFFFB3"/>
                </a:solidFill>
              </a:rPr>
              <a:t>. 26:53; cf. Matt. 6:8, 26-32; 7:11; Luke </a:t>
            </a:r>
            <a:r>
              <a:rPr lang="en-US" dirty="0" smtClean="0">
                <a:solidFill>
                  <a:srgbClr val="FFFFB3"/>
                </a:solidFill>
              </a:rPr>
              <a:t>12:30)</a:t>
            </a:r>
            <a:endParaRPr lang="en-US" dirty="0">
              <a:solidFill>
                <a:srgbClr val="FFFFB3"/>
              </a:solidFill>
            </a:endParaRPr>
          </a:p>
          <a:p>
            <a:r>
              <a:rPr lang="en-US" sz="3000" dirty="0" smtClean="0"/>
              <a:t>To </a:t>
            </a:r>
            <a:r>
              <a:rPr lang="en-US" sz="3000" dirty="0"/>
              <a:t>love Him as He obeyed His Father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FFB3"/>
                </a:solidFill>
              </a:rPr>
              <a:t>(John </a:t>
            </a:r>
            <a:r>
              <a:rPr lang="en-US" dirty="0">
                <a:solidFill>
                  <a:srgbClr val="FFFFB3"/>
                </a:solidFill>
              </a:rPr>
              <a:t>10:17-18; 14:31; 15:9-10; cf. John </a:t>
            </a:r>
            <a:r>
              <a:rPr lang="en-US" dirty="0" smtClean="0">
                <a:solidFill>
                  <a:srgbClr val="FFFFB3"/>
                </a:solidFill>
              </a:rPr>
              <a:t>14:21-24)</a:t>
            </a:r>
            <a:endParaRPr lang="en-US" dirty="0">
              <a:solidFill>
                <a:srgbClr val="FFFFB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08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6" y="922712"/>
            <a:ext cx="8686800" cy="922866"/>
          </a:xfrm>
        </p:spPr>
        <p:txBody>
          <a:bodyPr/>
          <a:lstStyle/>
          <a:p>
            <a:r>
              <a:rPr lang="en-US" dirty="0" smtClean="0"/>
              <a:t>Jesus Submitted to His Father’s Will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56" y="1988191"/>
            <a:ext cx="8806296" cy="486981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From </a:t>
            </a:r>
            <a:r>
              <a:rPr lang="en-US" sz="3000" dirty="0"/>
              <a:t>a young </a:t>
            </a:r>
            <a:r>
              <a:rPr lang="en-US" sz="3000" dirty="0" smtClean="0"/>
              <a:t>age</a:t>
            </a:r>
            <a:br>
              <a:rPr lang="en-US" sz="3000" dirty="0" smtClean="0"/>
            </a:br>
            <a:r>
              <a:rPr lang="en-US" dirty="0" smtClean="0">
                <a:solidFill>
                  <a:srgbClr val="FFFFB3"/>
                </a:solidFill>
              </a:rPr>
              <a:t>(Luke 2:49)</a:t>
            </a:r>
            <a:endParaRPr lang="en-US" dirty="0">
              <a:solidFill>
                <a:srgbClr val="FFFFB3"/>
              </a:solidFill>
            </a:endParaRPr>
          </a:p>
          <a:p>
            <a:r>
              <a:rPr lang="en-US" sz="3000" dirty="0" smtClean="0"/>
              <a:t>In </a:t>
            </a:r>
            <a:r>
              <a:rPr lang="en-US" sz="3000" dirty="0"/>
              <a:t>His daily walk and </a:t>
            </a:r>
            <a:r>
              <a:rPr lang="en-US" sz="3000" dirty="0" smtClean="0"/>
              <a:t>decisions</a:t>
            </a:r>
            <a:br>
              <a:rPr lang="en-US" sz="3000" dirty="0" smtClean="0"/>
            </a:br>
            <a:r>
              <a:rPr lang="en-US" dirty="0" smtClean="0">
                <a:solidFill>
                  <a:srgbClr val="FFFFB3"/>
                </a:solidFill>
              </a:rPr>
              <a:t>(John </a:t>
            </a:r>
            <a:r>
              <a:rPr lang="en-US" dirty="0">
                <a:solidFill>
                  <a:srgbClr val="FFFFB3"/>
                </a:solidFill>
              </a:rPr>
              <a:t>4:34; 5:19, 30; 6:38; 8:29; 9:4; </a:t>
            </a:r>
            <a:r>
              <a:rPr lang="en-US" dirty="0" smtClean="0">
                <a:solidFill>
                  <a:srgbClr val="FFFFB3"/>
                </a:solidFill>
              </a:rPr>
              <a:t>15:10)</a:t>
            </a:r>
            <a:endParaRPr lang="en-US" sz="3000" dirty="0">
              <a:solidFill>
                <a:srgbClr val="FFFFB3"/>
              </a:solidFill>
            </a:endParaRPr>
          </a:p>
          <a:p>
            <a:r>
              <a:rPr lang="en-US" sz="3000" dirty="0" smtClean="0"/>
              <a:t>As </a:t>
            </a:r>
            <a:r>
              <a:rPr lang="en-US" sz="3000" dirty="0"/>
              <a:t>He taught only what the Father gave Him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dirty="0" smtClean="0">
                <a:solidFill>
                  <a:srgbClr val="FFFFB3"/>
                </a:solidFill>
              </a:rPr>
              <a:t>(John </a:t>
            </a:r>
            <a:r>
              <a:rPr lang="en-US" dirty="0">
                <a:solidFill>
                  <a:srgbClr val="FFFFB3"/>
                </a:solidFill>
              </a:rPr>
              <a:t>7:16; 8:26, 28; 12:49-50; 14:24; </a:t>
            </a:r>
            <a:r>
              <a:rPr lang="en-US" dirty="0" smtClean="0">
                <a:solidFill>
                  <a:srgbClr val="FFFFB3"/>
                </a:solidFill>
              </a:rPr>
              <a:t>15:15)</a:t>
            </a:r>
            <a:endParaRPr lang="en-US" sz="3000" dirty="0">
              <a:solidFill>
                <a:srgbClr val="FFFFB3"/>
              </a:solidFill>
            </a:endParaRPr>
          </a:p>
          <a:p>
            <a:r>
              <a:rPr lang="en-US" sz="3000" dirty="0" smtClean="0"/>
              <a:t>As </a:t>
            </a:r>
            <a:r>
              <a:rPr lang="en-US" sz="3000" dirty="0"/>
              <a:t>He promised salvation to a limited </a:t>
            </a:r>
            <a:r>
              <a:rPr lang="en-US" sz="3000" dirty="0" smtClean="0"/>
              <a:t>number</a:t>
            </a:r>
            <a:br>
              <a:rPr lang="en-US" sz="3000" dirty="0" smtClean="0"/>
            </a:br>
            <a:r>
              <a:rPr lang="en-US" dirty="0" smtClean="0">
                <a:solidFill>
                  <a:srgbClr val="FFFFB3"/>
                </a:solidFill>
              </a:rPr>
              <a:t>(Matt</a:t>
            </a:r>
            <a:r>
              <a:rPr lang="en-US" dirty="0">
                <a:solidFill>
                  <a:srgbClr val="FFFFB3"/>
                </a:solidFill>
              </a:rPr>
              <a:t>. 7:21; John 14:6; 3:3-5; 3:16+36; 5:24; </a:t>
            </a:r>
            <a:r>
              <a:rPr lang="en-US" dirty="0" smtClean="0">
                <a:solidFill>
                  <a:srgbClr val="FFFFB3"/>
                </a:solidFill>
              </a:rPr>
              <a:t>6:40)</a:t>
            </a:r>
            <a:endParaRPr lang="en-US" sz="3000" dirty="0">
              <a:solidFill>
                <a:srgbClr val="FFFFB3"/>
              </a:solidFill>
            </a:endParaRPr>
          </a:p>
          <a:p>
            <a:r>
              <a:rPr lang="en-US" sz="3000" dirty="0" smtClean="0"/>
              <a:t>Unto </a:t>
            </a:r>
            <a:r>
              <a:rPr lang="en-US" sz="3000" dirty="0"/>
              <a:t>death </a:t>
            </a:r>
            <a:br>
              <a:rPr lang="en-US" sz="3000" dirty="0"/>
            </a:br>
            <a:r>
              <a:rPr lang="en-US" dirty="0" smtClean="0">
                <a:solidFill>
                  <a:srgbClr val="FFFFB3"/>
                </a:solidFill>
              </a:rPr>
              <a:t>(John 19:30; </a:t>
            </a:r>
            <a:r>
              <a:rPr lang="en-US" dirty="0">
                <a:solidFill>
                  <a:srgbClr val="FFFFB3"/>
                </a:solidFill>
              </a:rPr>
              <a:t>Luke </a:t>
            </a:r>
            <a:r>
              <a:rPr lang="en-US" dirty="0" smtClean="0">
                <a:solidFill>
                  <a:srgbClr val="FFFFB3"/>
                </a:solidFill>
              </a:rPr>
              <a:t>23:46)</a:t>
            </a:r>
            <a:endParaRPr lang="en-US" sz="3000" dirty="0">
              <a:solidFill>
                <a:srgbClr val="FFFF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8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6" y="922711"/>
            <a:ext cx="8686800" cy="1442983"/>
          </a:xfrm>
        </p:spPr>
        <p:txBody>
          <a:bodyPr>
            <a:normAutofit/>
          </a:bodyPr>
          <a:lstStyle/>
          <a:p>
            <a:r>
              <a:rPr lang="en-US" dirty="0" smtClean="0"/>
              <a:t>Jesus Taught the Father’s </a:t>
            </a:r>
            <a:br>
              <a:rPr lang="en-US" dirty="0" smtClean="0"/>
            </a:br>
            <a:r>
              <a:rPr lang="en-US" dirty="0" smtClean="0"/>
              <a:t>Plan of Salvation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56" y="2432807"/>
            <a:ext cx="8806296" cy="442519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Believe Jesus is God’s Son – John 8:24</a:t>
            </a:r>
          </a:p>
          <a:p>
            <a:r>
              <a:rPr lang="en-US" sz="3000" dirty="0" smtClean="0"/>
              <a:t>Repent of your sins and turn to God – Luke 13:3</a:t>
            </a:r>
          </a:p>
          <a:p>
            <a:r>
              <a:rPr lang="en-US" sz="3000" dirty="0" smtClean="0"/>
              <a:t>Confess your faith in Jesus – Matthew 10:32</a:t>
            </a:r>
          </a:p>
          <a:p>
            <a:r>
              <a:rPr lang="en-US" sz="3000" dirty="0" smtClean="0"/>
              <a:t>Be immersed into Christ – Mark 16:16</a:t>
            </a:r>
          </a:p>
          <a:p>
            <a:pPr lvl="1"/>
            <a:r>
              <a:rPr lang="en-US" sz="2600" dirty="0" smtClean="0">
                <a:solidFill>
                  <a:srgbClr val="FFFFB3"/>
                </a:solidFill>
              </a:rPr>
              <a:t>God will forgive all of your sins – Acts 2:38</a:t>
            </a:r>
          </a:p>
          <a:p>
            <a:pPr lvl="1"/>
            <a:r>
              <a:rPr lang="en-US" sz="2600" dirty="0" smtClean="0">
                <a:solidFill>
                  <a:srgbClr val="FFFFB3"/>
                </a:solidFill>
              </a:rPr>
              <a:t>God will add you to His church – Acts 2:47</a:t>
            </a:r>
          </a:p>
          <a:p>
            <a:pPr lvl="1"/>
            <a:r>
              <a:rPr lang="en-US" sz="2600" dirty="0" smtClean="0">
                <a:solidFill>
                  <a:srgbClr val="FFFFB3"/>
                </a:solidFill>
              </a:rPr>
              <a:t>God will register you in heaven – Hebrews 12:23</a:t>
            </a:r>
          </a:p>
          <a:p>
            <a:r>
              <a:rPr lang="en-US" sz="3000" dirty="0" smtClean="0"/>
              <a:t>Serve the Lord faithfully – Matthew 25:23</a:t>
            </a:r>
          </a:p>
        </p:txBody>
      </p:sp>
    </p:spTree>
    <p:extLst>
      <p:ext uri="{BB962C8B-B14F-4D97-AF65-F5344CB8AC3E}">
        <p14:creationId xmlns:p14="http://schemas.microsoft.com/office/powerpoint/2010/main" val="303634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95</Words>
  <Application>Microsoft Office PowerPoint</Application>
  <PresentationFormat>On-screen Show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Jesus Trusted His Father</vt:lpstr>
      <vt:lpstr>Jesus Submitted to His Father’s Will</vt:lpstr>
      <vt:lpstr>Jesus Taught the Father’s  Plan of Salvation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5</cp:revision>
  <dcterms:created xsi:type="dcterms:W3CDTF">2016-11-13T01:11:55Z</dcterms:created>
  <dcterms:modified xsi:type="dcterms:W3CDTF">2016-11-13T13:39:45Z</dcterms:modified>
</cp:coreProperties>
</file>