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9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88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2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4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9367" y="1886585"/>
            <a:ext cx="4958958" cy="142557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003040" y="3424238"/>
            <a:ext cx="4958398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003040" y="4918075"/>
            <a:ext cx="4958398" cy="14224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20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378" y="1886585"/>
            <a:ext cx="5588948" cy="142557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73120" y="3424238"/>
            <a:ext cx="5588318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373120" y="4918075"/>
            <a:ext cx="5588318" cy="14224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050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9378" y="1886585"/>
            <a:ext cx="5588948" cy="142557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73120" y="3424238"/>
            <a:ext cx="5588318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373120" y="4918075"/>
            <a:ext cx="5588318" cy="14224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46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538" y="1886585"/>
            <a:ext cx="5578787" cy="142557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83280" y="3424238"/>
            <a:ext cx="5578158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383280" y="4918075"/>
            <a:ext cx="5578158" cy="14224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75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538" y="1886585"/>
            <a:ext cx="5578787" cy="142557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83280" y="3424238"/>
            <a:ext cx="5578158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383280" y="4918075"/>
            <a:ext cx="5578158" cy="14224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72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538" y="1886585"/>
            <a:ext cx="5578787" cy="142557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83280" y="3424238"/>
            <a:ext cx="5578158" cy="13716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383280" y="4918075"/>
            <a:ext cx="5578158" cy="1422400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7783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14350" y="1890713"/>
            <a:ext cx="8002588" cy="4648200"/>
          </a:xfrm>
        </p:spPr>
        <p:txBody>
          <a:bodyPr/>
          <a:lstStyle>
            <a:lvl1pPr>
              <a:defRPr b="1"/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rgbClr val="000066"/>
                </a:solidFill>
              </a:defRPr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8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81D7C-4948-4095-A97A-19D359BC1C58}" type="datetimeFigureOut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E7BC4-1A09-4E75-9FA8-A36623D0A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4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7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teaches (John 4:23-24), exemplifies (Matt. 26:26-30), motivates (2 Cor. 5:14-15) &amp; participates (Heb. 2:12) in worship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003040" y="3424238"/>
            <a:ext cx="4958398" cy="1432242"/>
          </a:xfrm>
        </p:spPr>
        <p:txBody>
          <a:bodyPr>
            <a:normAutofit/>
          </a:bodyPr>
          <a:lstStyle/>
          <a:p>
            <a:r>
              <a:rPr lang="en-US" dirty="0"/>
              <a:t>True worship is not </a:t>
            </a:r>
            <a:r>
              <a:rPr lang="en-US" dirty="0" smtClean="0"/>
              <a:t>accomplished </a:t>
            </a:r>
            <a:r>
              <a:rPr lang="en-US" dirty="0"/>
              <a:t>in isolation but in an assembly of the saints (1 Cor. 11:17-34; </a:t>
            </a:r>
            <a:r>
              <a:rPr lang="en-US" dirty="0" smtClean="0"/>
              <a:t>14:26-40</a:t>
            </a:r>
            <a:r>
              <a:rPr lang="en-US" dirty="0"/>
              <a:t>; Heb. </a:t>
            </a:r>
            <a:r>
              <a:rPr lang="en-US" dirty="0" smtClean="0"/>
              <a:t>10:25)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True worship begins in YOUR heart, is expressed by YOUR body and changes YOUR life (Heb. 10:19-25; Matt. </a:t>
            </a:r>
            <a:r>
              <a:rPr lang="en-US" dirty="0" smtClean="0"/>
              <a:t>15:8-9).  It is very personal!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0" r="58778" b="29630"/>
          <a:stretch/>
        </p:blipFill>
        <p:spPr>
          <a:xfrm>
            <a:off x="0" y="3291840"/>
            <a:ext cx="3769360" cy="1534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15" r="58778"/>
          <a:stretch/>
        </p:blipFill>
        <p:spPr>
          <a:xfrm>
            <a:off x="0" y="4856480"/>
            <a:ext cx="3769360" cy="200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1" r="58778" b="52148"/>
          <a:stretch/>
        </p:blipFill>
        <p:spPr>
          <a:xfrm>
            <a:off x="0" y="1747520"/>
            <a:ext cx="3769360" cy="15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sing, we sing TO Jesus (Rev. 5:9-12) and WITH Jesus (Heb. 2:12)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When we sing, we sing WITH one another (Heb. 13:15) and TO one another (Eph. 5:19; Col. 3:16)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When you sing, it is “to the Lord” (Eph. 5:19)!  It is YOU &amp; GOD!  </a:t>
            </a:r>
            <a:r>
              <a:rPr lang="en-US" dirty="0" smtClean="0"/>
              <a:t>Very </a:t>
            </a:r>
            <a:r>
              <a:rPr lang="en-US" dirty="0"/>
              <a:t>personal!</a:t>
            </a:r>
          </a:p>
        </p:txBody>
      </p:sp>
    </p:spTree>
    <p:extLst>
      <p:ext uri="{BB962C8B-B14F-4D97-AF65-F5344CB8AC3E}">
        <p14:creationId xmlns:p14="http://schemas.microsoft.com/office/powerpoint/2010/main" val="54834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pray, it is TO the Father (Matt. 6:9; John 15:16) THROUGH Jesus (John 14:13-14; 15:16; 16:23) and WITH Jesus’ help (Heb. 4:14-16; 7:25; 9:24)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When we pray, we pray WITH each other (Acts 2:42; 12:5) and FOR each other (Jas. </a:t>
            </a:r>
            <a:r>
              <a:rPr lang="en-US" dirty="0" smtClean="0"/>
              <a:t>5:16; Acts 12:5)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What you pray, it is “to your Father” (Matt. 6:6)!  It is YOU &amp; GOD! Very </a:t>
            </a:r>
            <a:r>
              <a:rPr lang="en-US" dirty="0" smtClean="0"/>
              <a:t>personal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939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commune, it is ABOUT Jesus </a:t>
            </a:r>
            <a:r>
              <a:rPr lang="en-US" dirty="0" smtClean="0"/>
              <a:t>(Matt</a:t>
            </a:r>
            <a:r>
              <a:rPr lang="en-US" dirty="0"/>
              <a:t>. 26:26-28; </a:t>
            </a:r>
            <a:r>
              <a:rPr lang="en-US" dirty="0" smtClean="0"/>
              <a:t>1 </a:t>
            </a:r>
            <a:r>
              <a:rPr lang="en-US" dirty="0"/>
              <a:t>Cor. 11:24-25) and WITH Jesus (Matt. 26:29)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383280" y="3424236"/>
            <a:ext cx="5578158" cy="1426464"/>
          </a:xfrm>
        </p:spPr>
        <p:txBody>
          <a:bodyPr>
            <a:normAutofit/>
          </a:bodyPr>
          <a:lstStyle/>
          <a:p>
            <a:r>
              <a:rPr lang="en-US" dirty="0"/>
              <a:t>When we commune, we commune WITH “one another” (1 Cor. </a:t>
            </a:r>
            <a:r>
              <a:rPr lang="en-US" dirty="0" smtClean="0"/>
              <a:t>11:33) </a:t>
            </a:r>
            <a:r>
              <a:rPr lang="en-US" dirty="0"/>
              <a:t>as </a:t>
            </a:r>
            <a:r>
              <a:rPr lang="en-US" dirty="0" smtClean="0"/>
              <a:t>ONE</a:t>
            </a:r>
            <a:r>
              <a:rPr lang="en-US" dirty="0"/>
              <a:t> </a:t>
            </a:r>
            <a:r>
              <a:rPr lang="en-US" dirty="0" smtClean="0"/>
              <a:t>BODY </a:t>
            </a:r>
            <a:r>
              <a:rPr lang="en-US" dirty="0"/>
              <a:t>(1 Cor. 11:17-18; Matt. 26:27)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When you commune, it is to “examine self” &amp; discern </a:t>
            </a:r>
            <a:r>
              <a:rPr lang="en-US" dirty="0" smtClean="0"/>
              <a:t>“the Lord’s body</a:t>
            </a:r>
            <a:r>
              <a:rPr lang="en-US" dirty="0"/>
              <a:t>” (1 Cor. 11:28-29)!  It is YOU &amp; JESUS!  </a:t>
            </a:r>
            <a:r>
              <a:rPr lang="en-US" dirty="0" smtClean="0"/>
              <a:t>Very personal!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1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give, we FOLLOW and are MOTIVATED by the GIVING of Jesus (Eph. 5:2; 2 Cor. 8:9; 9:15)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we give, we give WITH and FOR others (1 Cor. 16:1-2; </a:t>
            </a:r>
            <a:r>
              <a:rPr lang="en-US" dirty="0" smtClean="0"/>
              <a:t>9:1-14; 2 </a:t>
            </a:r>
            <a:r>
              <a:rPr lang="en-US" dirty="0"/>
              <a:t>Cor. 8:3-5; 9:12-13)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When you give, it is FIRST giving self “to the Lord” (2 Cor. 8:5) and then the gift “to God” and His “work” (2 Cor. 9:8-15)!  It is YOU &amp; GOD! </a:t>
            </a:r>
            <a:r>
              <a:rPr lang="en-US" dirty="0" smtClean="0"/>
              <a:t> Very personal!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79538" y="1886585"/>
            <a:ext cx="5676780" cy="1425575"/>
          </a:xfrm>
        </p:spPr>
        <p:txBody>
          <a:bodyPr>
            <a:normAutofit/>
          </a:bodyPr>
          <a:lstStyle/>
          <a:p>
            <a:r>
              <a:rPr lang="en-US" dirty="0"/>
              <a:t>When we listen to sound gospel preaching, we are hearing THE VERY words of Jesus </a:t>
            </a:r>
            <a:r>
              <a:rPr lang="en-US" dirty="0" smtClean="0"/>
              <a:t>(</a:t>
            </a:r>
            <a:r>
              <a:rPr lang="en-US" dirty="0"/>
              <a:t>Gal. 1:6-9; </a:t>
            </a:r>
            <a:r>
              <a:rPr lang="en-US" dirty="0" smtClean="0"/>
              <a:t>Luke </a:t>
            </a:r>
            <a:r>
              <a:rPr lang="en-US" dirty="0"/>
              <a:t>10:16), demanding </a:t>
            </a:r>
            <a:r>
              <a:rPr lang="en-US" dirty="0" smtClean="0"/>
              <a:t>utmost respect for </a:t>
            </a:r>
            <a:r>
              <a:rPr lang="en-US" dirty="0"/>
              <a:t>HIM </a:t>
            </a:r>
            <a:r>
              <a:rPr lang="en-US" dirty="0" smtClean="0"/>
              <a:t>&amp; HIS WORD (John 12:48)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383280" y="3424238"/>
            <a:ext cx="5673038" cy="1426464"/>
          </a:xfrm>
        </p:spPr>
        <p:txBody>
          <a:bodyPr>
            <a:normAutofit/>
          </a:bodyPr>
          <a:lstStyle/>
          <a:p>
            <a:r>
              <a:rPr lang="en-US" dirty="0"/>
              <a:t>When we listen to sound gospel preaching, we are REMINDED TOGETHER of our RESPONSIBILITY to the LOST </a:t>
            </a:r>
            <a:r>
              <a:rPr lang="en-US" dirty="0" smtClean="0"/>
              <a:t>&amp; </a:t>
            </a:r>
            <a:r>
              <a:rPr lang="en-US" dirty="0"/>
              <a:t>the SAVED (Mark 16:15-16; Rom. </a:t>
            </a:r>
            <a:r>
              <a:rPr lang="en-US" dirty="0" smtClean="0"/>
              <a:t>12:10-18)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When you listen to sound gospel preaching, it is GOD’S Word TO YOU (2 Tim. 3:16-4:2; 1 Cor. </a:t>
            </a:r>
            <a:r>
              <a:rPr lang="en-US" dirty="0" smtClean="0"/>
              <a:t>2:11-13)!  </a:t>
            </a:r>
            <a:r>
              <a:rPr lang="en-US" dirty="0"/>
              <a:t>It is YOU &amp; GOD!  </a:t>
            </a:r>
            <a:r>
              <a:rPr lang="en-US" dirty="0" smtClean="0"/>
              <a:t>Very personal!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2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Believe Jesus is God’s Son – John 3:16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Repent of your sins and turn to God – Acts 2:38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Confess your faith in Jesus – Matthew 10:32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forgive all of your sins – Acts 22:16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Serve the Lord faithfully – 1 Corinthians 15:58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</TotalTime>
  <Words>608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14</cp:revision>
  <dcterms:created xsi:type="dcterms:W3CDTF">2016-10-22T20:46:36Z</dcterms:created>
  <dcterms:modified xsi:type="dcterms:W3CDTF">2016-10-23T12:40:27Z</dcterms:modified>
</cp:coreProperties>
</file>