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2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07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3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8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2219498"/>
            <a:ext cx="8415597" cy="41876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1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2219498"/>
            <a:ext cx="8415597" cy="41876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2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2219498"/>
            <a:ext cx="8415597" cy="41876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3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2219498"/>
            <a:ext cx="8415597" cy="41876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7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2493818"/>
            <a:ext cx="8415597" cy="391333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6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3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8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F229-2E72-4ABA-930E-B7DA88391D3E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5AAE-4FF1-461A-BE6B-ECD043F9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7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37" y="2219498"/>
            <a:ext cx="8325692" cy="4187654"/>
          </a:xfrm>
        </p:spPr>
        <p:txBody>
          <a:bodyPr/>
          <a:lstStyle/>
          <a:p>
            <a:r>
              <a:rPr lang="en-US" dirty="0" smtClean="0"/>
              <a:t>God’s </a:t>
            </a:r>
            <a:r>
              <a:rPr lang="en-US" dirty="0"/>
              <a:t>people congregate as one with a common purpose—to worship God </a:t>
            </a:r>
            <a:r>
              <a:rPr lang="en-US" dirty="0" smtClean="0"/>
              <a:t>together </a:t>
            </a:r>
            <a:r>
              <a:rPr lang="en-US" dirty="0"/>
              <a:t>(Acts 20:7; 1 Cor. 11:17, 18, 20, 33, 34; </a:t>
            </a:r>
            <a:r>
              <a:rPr lang="en-US" dirty="0" smtClean="0"/>
              <a:t>14:23, 26</a:t>
            </a:r>
            <a:r>
              <a:rPr lang="en-US" dirty="0"/>
              <a:t>) </a:t>
            </a:r>
          </a:p>
          <a:p>
            <a:r>
              <a:rPr lang="en-US" dirty="0" smtClean="0"/>
              <a:t>God’s </a:t>
            </a:r>
            <a:r>
              <a:rPr lang="en-US" dirty="0"/>
              <a:t>people today should want to gather together to worship (Heb. 10:24-25)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36" y="2219498"/>
            <a:ext cx="8317303" cy="4187654"/>
          </a:xfrm>
        </p:spPr>
        <p:txBody>
          <a:bodyPr/>
          <a:lstStyle/>
          <a:p>
            <a:r>
              <a:rPr lang="en-US" dirty="0" smtClean="0"/>
              <a:t>God’s </a:t>
            </a:r>
            <a:r>
              <a:rPr lang="en-US" dirty="0"/>
              <a:t>people need to take a posture of respect </a:t>
            </a:r>
            <a:r>
              <a:rPr lang="en-US" dirty="0" smtClean="0"/>
              <a:t>before the </a:t>
            </a:r>
            <a:r>
              <a:rPr lang="en-US" dirty="0"/>
              <a:t>Lord (Rev. 5:14; Hab. 2:20)</a:t>
            </a:r>
          </a:p>
          <a:p>
            <a:r>
              <a:rPr lang="en-US" dirty="0" smtClean="0"/>
              <a:t>God’s </a:t>
            </a:r>
            <a:r>
              <a:rPr lang="en-US" dirty="0"/>
              <a:t>people need to take an appearance of respect before the Lord (Psa. 29:2)</a:t>
            </a:r>
          </a:p>
          <a:p>
            <a:r>
              <a:rPr lang="en-US" dirty="0" smtClean="0"/>
              <a:t>God’s </a:t>
            </a:r>
            <a:r>
              <a:rPr lang="en-US" dirty="0"/>
              <a:t>people want their behavior &amp; their attire to exude respect for God (Psa. 89:7)</a:t>
            </a:r>
          </a:p>
        </p:txBody>
      </p:sp>
    </p:spTree>
    <p:extLst>
      <p:ext uri="{BB962C8B-B14F-4D97-AF65-F5344CB8AC3E}">
        <p14:creationId xmlns:p14="http://schemas.microsoft.com/office/powerpoint/2010/main" val="31642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God’s </a:t>
            </a:r>
            <a:r>
              <a:rPr lang="en-US" dirty="0"/>
              <a:t>people find joy in </a:t>
            </a:r>
            <a:r>
              <a:rPr lang="en-US" dirty="0" smtClean="0"/>
              <a:t>worshiping in </a:t>
            </a:r>
            <a:r>
              <a:rPr lang="en-US" dirty="0"/>
              <a:t>the way God prescribed (</a:t>
            </a:r>
            <a:r>
              <a:rPr lang="en-US" dirty="0" smtClean="0"/>
              <a:t>John </a:t>
            </a:r>
            <a:r>
              <a:rPr lang="en-US" dirty="0"/>
              <a:t>4:23-34; Psa. 96:9)</a:t>
            </a:r>
          </a:p>
          <a:p>
            <a:r>
              <a:rPr lang="en-US" dirty="0" smtClean="0"/>
              <a:t>God’s </a:t>
            </a:r>
            <a:r>
              <a:rPr lang="en-US" dirty="0"/>
              <a:t>people find joy in returning to God’s original plan for worship (Col. 3:16-17)</a:t>
            </a:r>
          </a:p>
        </p:txBody>
      </p:sp>
    </p:spTree>
    <p:extLst>
      <p:ext uri="{BB962C8B-B14F-4D97-AF65-F5344CB8AC3E}">
        <p14:creationId xmlns:p14="http://schemas.microsoft.com/office/powerpoint/2010/main" val="27445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</a:t>
            </a:r>
            <a:r>
              <a:rPr lang="en-US" dirty="0"/>
              <a:t>people, when in God’s presence and He in their presence:</a:t>
            </a:r>
          </a:p>
          <a:p>
            <a:pPr lvl="1"/>
            <a:r>
              <a:rPr lang="en-US" dirty="0" smtClean="0"/>
              <a:t>Joyfully </a:t>
            </a:r>
            <a:r>
              <a:rPr lang="en-US" dirty="0"/>
              <a:t>sing praise and </a:t>
            </a:r>
            <a:r>
              <a:rPr lang="en-US" dirty="0" smtClean="0"/>
              <a:t>give thanksgiving </a:t>
            </a:r>
            <a:r>
              <a:rPr lang="en-US" dirty="0"/>
              <a:t>to the Lord (Psa. 95:1-2; 100:1-5; Eph. 5:19-20; Col. 3:15-17; Heb. 13:15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Joyfully </a:t>
            </a:r>
            <a:r>
              <a:rPr lang="en-US" dirty="0"/>
              <a:t>sing to one another, uniting </a:t>
            </a:r>
            <a:r>
              <a:rPr lang="en-US" dirty="0" smtClean="0"/>
              <a:t>hearts </a:t>
            </a:r>
            <a:r>
              <a:rPr lang="en-US" dirty="0"/>
              <a:t>and voices (Eph. 5:19; Col. 3:16)</a:t>
            </a:r>
          </a:p>
          <a:p>
            <a:pPr lvl="1"/>
            <a:r>
              <a:rPr lang="en-US" dirty="0" smtClean="0"/>
              <a:t>Joyfully </a:t>
            </a:r>
            <a:r>
              <a:rPr lang="en-US" dirty="0"/>
              <a:t>shout praise, even weep, at the glory of the Lord (Psa. 66:1-2; 95:1-2)</a:t>
            </a:r>
          </a:p>
          <a:p>
            <a:r>
              <a:rPr lang="en-US" dirty="0" smtClean="0"/>
              <a:t>God’s </a:t>
            </a:r>
            <a:r>
              <a:rPr lang="en-US" dirty="0"/>
              <a:t>people are not ashamed to be heard in their praise </a:t>
            </a:r>
            <a:r>
              <a:rPr lang="en-US" dirty="0" smtClean="0"/>
              <a:t>(Psa. 66:8; 1 Sam. 4:5-7)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2 Peter 3:9</a:t>
            </a:r>
          </a:p>
          <a:p>
            <a:r>
              <a:rPr lang="en-US" dirty="0" smtClean="0"/>
              <a:t>Confess your faith in Jesus – Romans 10:9-10</a:t>
            </a:r>
          </a:p>
          <a:p>
            <a:r>
              <a:rPr lang="en-US" dirty="0" smtClean="0"/>
              <a:t>Be immersed into Christ – Galatians 3:27</a:t>
            </a:r>
          </a:p>
          <a:p>
            <a:pPr lvl="1"/>
            <a:r>
              <a:rPr lang="en-US" dirty="0" smtClean="0"/>
              <a:t>God will forgive you of every sin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Faithfully live according to His pattern – 1 John 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315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2016-10-15T22:52:32Z</dcterms:created>
  <dcterms:modified xsi:type="dcterms:W3CDTF">2016-10-16T12:40:46Z</dcterms:modified>
</cp:coreProperties>
</file>