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2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15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1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629" y="1596044"/>
            <a:ext cx="8994371" cy="5261955"/>
          </a:xfrm>
        </p:spPr>
        <p:txBody>
          <a:bodyPr/>
          <a:lstStyle>
            <a:lvl1pPr marL="398463" indent="-398463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90563" indent="-228600">
              <a:buFont typeface="Calibri" panose="020F0502020204030204" pitchFamily="34" charset="0"/>
              <a:buChar char="−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97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90699" y="1853738"/>
            <a:ext cx="8537170" cy="500426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631825" indent="-228600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3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50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4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6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4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7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FA39-4A0F-428B-959F-20C70CEDB973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01999-3DE1-40D5-885A-07A9EA66F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6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42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 dirty="0"/>
              <a:t>You are something when you’re nothing</a:t>
            </a:r>
            <a:r>
              <a:rPr lang="en-US" dirty="0"/>
              <a:t> (Gal. 6:3; cf. Rom. 12:3)</a:t>
            </a:r>
            <a:endParaRPr lang="en-US" sz="4000" dirty="0"/>
          </a:p>
          <a:p>
            <a:pPr lvl="1"/>
            <a:r>
              <a:rPr lang="en-US" b="1" dirty="0" err="1"/>
              <a:t>Diotrephes</a:t>
            </a:r>
            <a:r>
              <a:rPr lang="en-US" dirty="0"/>
              <a:t> (3 John 9-11) </a:t>
            </a:r>
            <a:r>
              <a:rPr lang="en-US" b="1" dirty="0"/>
              <a:t>vs. Paul </a:t>
            </a:r>
            <a:r>
              <a:rPr lang="en-US" dirty="0"/>
              <a:t>(1 Cor. 15:9; Eph. 3:8; 1 Tim. 1:15)</a:t>
            </a:r>
            <a:endParaRPr lang="en-US" sz="3600" dirty="0"/>
          </a:p>
          <a:p>
            <a:pPr lvl="0"/>
            <a:r>
              <a:rPr lang="en-US" b="1" dirty="0" smtClean="0"/>
              <a:t>You </a:t>
            </a:r>
            <a:r>
              <a:rPr lang="en-US" b="1" dirty="0"/>
              <a:t>will not reap what you sow</a:t>
            </a:r>
            <a:r>
              <a:rPr lang="en-US" dirty="0"/>
              <a:t> (Gal. 6:7; cf. </a:t>
            </a:r>
            <a:r>
              <a:rPr lang="en-US" dirty="0" smtClean="0"/>
              <a:t>6:8-10)</a:t>
            </a:r>
            <a:endParaRPr lang="en-US" sz="4000" dirty="0"/>
          </a:p>
          <a:p>
            <a:pPr lvl="1"/>
            <a:r>
              <a:rPr lang="en-US" b="1" dirty="0"/>
              <a:t>The Prodigal Son </a:t>
            </a:r>
            <a:r>
              <a:rPr lang="en-US" dirty="0"/>
              <a:t>(Luke </a:t>
            </a:r>
            <a:r>
              <a:rPr lang="en-US" dirty="0" smtClean="0"/>
              <a:t>15:11-16) </a:t>
            </a:r>
            <a:r>
              <a:rPr lang="en-US" b="1" dirty="0"/>
              <a:t>vs. The Returning Prodigal </a:t>
            </a:r>
            <a:r>
              <a:rPr lang="en-US" dirty="0"/>
              <a:t>(Luke </a:t>
            </a:r>
            <a:r>
              <a:rPr lang="en-US" dirty="0" smtClean="0"/>
              <a:t>15:17-32)</a:t>
            </a:r>
            <a:endParaRPr lang="en-US" sz="3600" dirty="0"/>
          </a:p>
          <a:p>
            <a:pPr lvl="0"/>
            <a:r>
              <a:rPr lang="en-US" b="1" dirty="0"/>
              <a:t>You can be a hearer but not a doer of the Word </a:t>
            </a:r>
            <a:r>
              <a:rPr lang="en-US" dirty="0"/>
              <a:t>(Jas. 1:22; cf. </a:t>
            </a:r>
            <a:r>
              <a:rPr lang="en-US" dirty="0" smtClean="0"/>
              <a:t>1:25</a:t>
            </a:r>
            <a:r>
              <a:rPr lang="en-US" dirty="0"/>
              <a:t>)</a:t>
            </a:r>
            <a:endParaRPr lang="en-US" sz="4000" dirty="0"/>
          </a:p>
          <a:p>
            <a:pPr lvl="1"/>
            <a:r>
              <a:rPr lang="en-US" b="1" dirty="0"/>
              <a:t>Fallen Judah </a:t>
            </a:r>
            <a:r>
              <a:rPr lang="en-US" dirty="0"/>
              <a:t>(Ezek. 33:30-32) </a:t>
            </a:r>
            <a:r>
              <a:rPr lang="en-US" b="1" dirty="0"/>
              <a:t>vs. Jesus’ mother </a:t>
            </a:r>
            <a:r>
              <a:rPr lang="en-US" dirty="0"/>
              <a:t>(John 2:5)</a:t>
            </a:r>
            <a:endParaRPr lang="en-US" sz="3600" dirty="0"/>
          </a:p>
          <a:p>
            <a:pPr lvl="0"/>
            <a:r>
              <a:rPr lang="en-US" b="1" dirty="0"/>
              <a:t>Sin is not a big deal</a:t>
            </a:r>
            <a:r>
              <a:rPr lang="en-US" dirty="0"/>
              <a:t> (1 John 1:8 + 3:7 + 1 Cor. 6:9-10; cf. 1 John 2:1; Isa. 59:1-2; Rom. 6:23)</a:t>
            </a:r>
            <a:endParaRPr lang="en-US" sz="4000" dirty="0"/>
          </a:p>
          <a:p>
            <a:pPr lvl="1"/>
            <a:r>
              <a:rPr lang="en-US" b="1" dirty="0"/>
              <a:t>David, pre-ewe lamb </a:t>
            </a:r>
            <a:r>
              <a:rPr lang="en-US" dirty="0"/>
              <a:t>(2 Sam. 11) </a:t>
            </a:r>
            <a:r>
              <a:rPr lang="en-US" b="1" dirty="0"/>
              <a:t>vs. David, post-ewe lamb </a:t>
            </a:r>
            <a:r>
              <a:rPr lang="en-US" dirty="0" smtClean="0"/>
              <a:t>(12:13</a:t>
            </a:r>
            <a:r>
              <a:rPr lang="en-US" dirty="0"/>
              <a:t>; Psa. 51) </a:t>
            </a:r>
            <a:endParaRPr lang="en-US" sz="3600" dirty="0"/>
          </a:p>
          <a:p>
            <a:pPr lvl="0"/>
            <a:r>
              <a:rPr lang="en-US" b="1" dirty="0"/>
              <a:t>Bridling your tongue is no big deal</a:t>
            </a:r>
            <a:r>
              <a:rPr lang="en-US" dirty="0"/>
              <a:t> (Jas. 1:26; cf. Matt. 12:35-37)</a:t>
            </a:r>
            <a:endParaRPr lang="en-US" sz="4000" dirty="0"/>
          </a:p>
          <a:p>
            <a:pPr lvl="1"/>
            <a:r>
              <a:rPr lang="en-US" b="1" dirty="0"/>
              <a:t>Ananias &amp; </a:t>
            </a:r>
            <a:r>
              <a:rPr lang="en-US" b="1" dirty="0" err="1"/>
              <a:t>Sapphira</a:t>
            </a:r>
            <a:r>
              <a:rPr lang="en-US" b="1" dirty="0"/>
              <a:t> </a:t>
            </a:r>
            <a:r>
              <a:rPr lang="en-US" dirty="0"/>
              <a:t>(Acts 5:1-4) </a:t>
            </a:r>
            <a:r>
              <a:rPr lang="en-US" b="1" dirty="0"/>
              <a:t>vs. Job </a:t>
            </a:r>
            <a:r>
              <a:rPr lang="en-US" dirty="0"/>
              <a:t>(Job 27:1-4)</a:t>
            </a:r>
            <a:endParaRPr lang="en-US" sz="3600" dirty="0"/>
          </a:p>
          <a:p>
            <a:pPr lvl="0"/>
            <a:r>
              <a:rPr lang="en-US" b="1" dirty="0"/>
              <a:t>Evil companions will not corrupt good morals</a:t>
            </a:r>
            <a:r>
              <a:rPr lang="en-US" dirty="0"/>
              <a:t> (1 Cor. 15:33; cf. Acts 11:23-24; Matt. 5:16)</a:t>
            </a:r>
            <a:endParaRPr lang="en-US" sz="4000" dirty="0"/>
          </a:p>
          <a:p>
            <a:pPr lvl="1"/>
            <a:r>
              <a:rPr lang="en-US" b="1" dirty="0"/>
              <a:t>Corinthian church pre-withdraw </a:t>
            </a:r>
            <a:r>
              <a:rPr lang="en-US" dirty="0"/>
              <a:t>(1 Cor. 5:1-6) </a:t>
            </a:r>
            <a:r>
              <a:rPr lang="en-US" b="1" dirty="0"/>
              <a:t>vs. Corinthian church post-withdraw</a:t>
            </a:r>
            <a:r>
              <a:rPr lang="en-US" dirty="0"/>
              <a:t> (2 Cor. 2:6-8</a:t>
            </a:r>
            <a:r>
              <a:rPr lang="en-US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762115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292964"/>
            <a:ext cx="7886700" cy="1397726"/>
          </a:xfrm>
        </p:spPr>
        <p:txBody>
          <a:bodyPr/>
          <a:lstStyle/>
          <a:p>
            <a:r>
              <a:rPr lang="en-US" dirty="0" smtClean="0"/>
              <a:t>Beat the Devil &amp;</a:t>
            </a:r>
            <a:br>
              <a:rPr lang="en-US" dirty="0" smtClean="0"/>
            </a:br>
            <a:r>
              <a:rPr lang="en-US" dirty="0" smtClean="0"/>
              <a:t>Give Your Life to the Lord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Believe Jesus is God’s Son – Acts 16:31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Repent of your sins and turn to God – Acts 3:19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Confess your faith in Jesus – Romans 10:9-10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Be immersed into Christ – Acts 2:38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God will forgive all of your sins – Acts 22:16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God will add you to His church – Acts 2:47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God will enroll you in heaven – Hebrews 12:23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Serve the Lord faithfully – 1 Corinthians 15:58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1836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314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Beat the Devil &amp; Give Your Life to the Lord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4</cp:revision>
  <dcterms:created xsi:type="dcterms:W3CDTF">2016-10-09T20:27:36Z</dcterms:created>
  <dcterms:modified xsi:type="dcterms:W3CDTF">2016-10-09T21:11:12Z</dcterms:modified>
</cp:coreProperties>
</file>