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"/>
  </p:handoutMasterIdLst>
  <p:sldIdLst>
    <p:sldId id="256" r:id="rId2"/>
    <p:sldId id="260" r:id="rId3"/>
    <p:sldId id="315" r:id="rId4"/>
    <p:sldId id="321" r:id="rId5"/>
    <p:sldId id="331" r:id="rId6"/>
    <p:sldId id="337" r:id="rId7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E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3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66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315246E-766A-45BC-AE3D-E61D338B6791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3A27630-91C4-4530-B75F-DCB49C2A3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0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7920"/>
            <a:ext cx="7772400" cy="2550020"/>
          </a:xfrm>
        </p:spPr>
        <p:txBody>
          <a:bodyPr anchor="b">
            <a:normAutofit/>
          </a:bodyPr>
          <a:lstStyle>
            <a:lvl1pPr algn="ctr">
              <a:defRPr sz="45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88872"/>
            <a:ext cx="6858000" cy="768927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3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3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1783"/>
          </a:xfrm>
        </p:spPr>
        <p:txBody>
          <a:bodyPr>
            <a:normAutofit/>
          </a:bodyPr>
          <a:lstStyle>
            <a:lvl1pPr algn="ctr">
              <a:defRPr sz="34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825" y="1471353"/>
            <a:ext cx="8229600" cy="49626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631825" indent="-290513"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40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5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1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7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1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3FE5-340C-4074-89DC-DBC01D5D6D3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I Am Not Ashamed</a:t>
            </a:r>
            <a:br>
              <a:rPr lang="en-US" sz="4400" b="1" dirty="0" smtClean="0"/>
            </a:br>
            <a:r>
              <a:rPr lang="en-US" sz="4400" b="1" dirty="0"/>
              <a:t/>
            </a:r>
            <a:br>
              <a:rPr lang="en-US" sz="4400" b="1" dirty="0"/>
            </a:br>
            <a:r>
              <a:rPr lang="en-US" sz="4400" b="1" dirty="0" smtClean="0"/>
              <a:t>to Enjoy Worship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Psalm 100:1-5</a:t>
            </a:r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0633" y="3850081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99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2440" y="441960"/>
            <a:ext cx="81381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 smtClean="0">
                <a:solidFill>
                  <a:schemeClr val="bg1"/>
                </a:solidFill>
              </a:rPr>
              <a:t>  1  Make </a:t>
            </a:r>
            <a:r>
              <a:rPr lang="en-US" sz="3000" b="1" dirty="0">
                <a:solidFill>
                  <a:schemeClr val="bg1"/>
                </a:solidFill>
              </a:rPr>
              <a:t>a joyful shout to the </a:t>
            </a:r>
            <a:r>
              <a:rPr lang="en-US" sz="3000" b="1" dirty="0" smtClean="0">
                <a:solidFill>
                  <a:schemeClr val="bg1"/>
                </a:solidFill>
              </a:rPr>
              <a:t>LORD, all </a:t>
            </a:r>
            <a:r>
              <a:rPr lang="en-US" sz="3000" b="1" dirty="0">
                <a:solidFill>
                  <a:schemeClr val="bg1"/>
                </a:solidFill>
              </a:rPr>
              <a:t>you lands! </a:t>
            </a:r>
          </a:p>
          <a:p>
            <a:pPr algn="just"/>
            <a:r>
              <a:rPr lang="en-US" sz="3000" b="1" dirty="0" smtClean="0">
                <a:solidFill>
                  <a:schemeClr val="bg1"/>
                </a:solidFill>
              </a:rPr>
              <a:t>  2  </a:t>
            </a:r>
            <a:r>
              <a:rPr lang="en-US" sz="3000" b="1" dirty="0">
                <a:solidFill>
                  <a:schemeClr val="bg1"/>
                </a:solidFill>
              </a:rPr>
              <a:t>Serve the LORD with gladness; Come before His presence with singing. </a:t>
            </a:r>
          </a:p>
          <a:p>
            <a:pPr algn="just"/>
            <a:r>
              <a:rPr lang="en-US" sz="3000" b="1" dirty="0" smtClean="0">
                <a:solidFill>
                  <a:schemeClr val="bg1"/>
                </a:solidFill>
              </a:rPr>
              <a:t>  3  </a:t>
            </a:r>
            <a:r>
              <a:rPr lang="en-US" sz="3000" b="1" dirty="0">
                <a:solidFill>
                  <a:schemeClr val="bg1"/>
                </a:solidFill>
              </a:rPr>
              <a:t>Know that the LORD, He is God; It is He who has made us, and not we ourselves; We are His people and the sheep of His pasture. </a:t>
            </a:r>
          </a:p>
          <a:p>
            <a:pPr algn="just"/>
            <a:r>
              <a:rPr lang="en-US" sz="3000" b="1" dirty="0" smtClean="0">
                <a:solidFill>
                  <a:schemeClr val="bg1"/>
                </a:solidFill>
              </a:rPr>
              <a:t>  4  </a:t>
            </a:r>
            <a:r>
              <a:rPr lang="en-US" sz="3000" b="1" dirty="0">
                <a:solidFill>
                  <a:schemeClr val="bg1"/>
                </a:solidFill>
              </a:rPr>
              <a:t>Enter into His gates with thanksgiving, And into His courts with praise. Be thankful to Him, and bless His name. </a:t>
            </a:r>
          </a:p>
          <a:p>
            <a:pPr algn="just"/>
            <a:r>
              <a:rPr lang="en-US" sz="3000" b="1" dirty="0" smtClean="0">
                <a:solidFill>
                  <a:schemeClr val="bg1"/>
                </a:solidFill>
              </a:rPr>
              <a:t>  5  </a:t>
            </a:r>
            <a:r>
              <a:rPr lang="en-US" sz="3000" b="1" dirty="0">
                <a:solidFill>
                  <a:schemeClr val="bg1"/>
                </a:solidFill>
              </a:rPr>
              <a:t>For the LORD is good; His mercy is everlasting, And His truth endures to all generations. </a:t>
            </a:r>
            <a:r>
              <a:rPr lang="en-US" sz="3000" b="1" dirty="0" smtClean="0">
                <a:solidFill>
                  <a:schemeClr val="bg1"/>
                </a:solidFill>
              </a:rPr>
              <a:t>						Psalm 100:1-5</a:t>
            </a:r>
            <a:endParaRPr lang="en-US" sz="3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247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18160"/>
            <a:ext cx="812292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FF00"/>
                </a:solidFill>
              </a:rPr>
              <a:t>I </a:t>
            </a:r>
            <a:r>
              <a:rPr lang="en-US" sz="4000" b="1" dirty="0" smtClean="0">
                <a:solidFill>
                  <a:srgbClr val="FFFF00"/>
                </a:solidFill>
              </a:rPr>
              <a:t>Am Not Ashamed to Enjoy Worship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Misunderstandings about worship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</a:rPr>
              <a:t>Physical presence is worship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</a:rPr>
              <a:t>Participation is optional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</a:rPr>
              <a:t>Participation is primarily external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</a:rPr>
              <a:t>It is a chore, it is a burden, it is boring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Understanding God’s plan for worship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</a:rPr>
              <a:t>It obviously involves truth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</a:rPr>
              <a:t>It must involve my spirit and His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</a:rPr>
              <a:t>It is </a:t>
            </a:r>
            <a:r>
              <a:rPr lang="en-US" sz="3400" b="1" i="1" dirty="0" err="1" smtClean="0">
                <a:solidFill>
                  <a:schemeClr val="bg1"/>
                </a:solidFill>
              </a:rPr>
              <a:t>proskuneo</a:t>
            </a:r>
            <a:r>
              <a:rPr lang="en-US" sz="3400" b="1" dirty="0" smtClean="0">
                <a:solidFill>
                  <a:schemeClr val="bg1"/>
                </a:solidFill>
              </a:rPr>
              <a:t>—look at the Greek</a:t>
            </a:r>
            <a:endParaRPr lang="en-US" sz="3400" b="1" i="1" dirty="0" smtClean="0">
              <a:solidFill>
                <a:schemeClr val="bg1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</a:rPr>
              <a:t>It involves joy! </a:t>
            </a:r>
            <a:endParaRPr lang="en-US" sz="28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962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18160"/>
            <a:ext cx="812292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FF00"/>
                </a:solidFill>
              </a:rPr>
              <a:t>The Joy of Worshiping God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</a:rPr>
              <a:t>Text of today’s lesson—Psalm 100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</a:rPr>
              <a:t>Psalm 127:1 &amp; the “Psalms of Ascent”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</a:rPr>
              <a:t>Joy is always found in worship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Joy in heaven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Joy among the saved, His saints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Joy visible to visitors</a:t>
            </a:r>
            <a:endParaRPr lang="en-US" sz="20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680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2377" y="552884"/>
            <a:ext cx="812292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FF00"/>
                </a:solidFill>
              </a:rPr>
              <a:t>Enjoying Worship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</a:rPr>
              <a:t>Looking upward—Isaiah 6; Rev. 4-5 = JOY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</a:rPr>
              <a:t>Looking outward = JOY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We pray together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We sing together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We commune together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We give together—2 Cor. 9:11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We “Heb. 10:23-25” together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</a:rPr>
              <a:t>Looking inward = JOY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He accepts me!  -- Luke 18:10-14; James 2:2-6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He accepts my (worthless) worship</a:t>
            </a:r>
            <a:endParaRPr lang="en-US" sz="20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637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0" y="527539"/>
            <a:ext cx="8435713" cy="5906514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500"/>
              </a:spcAft>
              <a:buNone/>
            </a:pPr>
            <a:r>
              <a:rPr lang="en-US" sz="4400" b="1" dirty="0" smtClean="0">
                <a:solidFill>
                  <a:srgbClr val="FFFF00"/>
                </a:solidFill>
              </a:rPr>
              <a:t>Becoming a Child Worshiping God  </a:t>
            </a:r>
          </a:p>
          <a:p>
            <a:pPr marL="685800" indent="-457200">
              <a:spcAft>
                <a:spcPts val="1500"/>
              </a:spcAft>
            </a:pPr>
            <a:r>
              <a:rPr lang="en-US" sz="3600" b="1" dirty="0" smtClean="0"/>
              <a:t>Believe</a:t>
            </a:r>
            <a:r>
              <a:rPr lang="en-US" sz="3600" b="1" dirty="0"/>
              <a:t>				</a:t>
            </a:r>
            <a:r>
              <a:rPr lang="en-US" sz="3600" b="1" dirty="0" smtClean="0"/>
              <a:t>John </a:t>
            </a:r>
            <a:r>
              <a:rPr lang="en-US" sz="3600" b="1" dirty="0"/>
              <a:t>3:16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Repent				Acts 17:30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Confess </a:t>
            </a:r>
            <a:r>
              <a:rPr lang="en-US" sz="3600" b="1" dirty="0"/>
              <a:t>Faith			Rom. 10:10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Be </a:t>
            </a:r>
            <a:r>
              <a:rPr lang="en-US" sz="3600" b="1" dirty="0"/>
              <a:t>Baptized Into Him	</a:t>
            </a:r>
            <a:r>
              <a:rPr lang="en-US" sz="3600" b="1" dirty="0" smtClean="0"/>
              <a:t>Gal</a:t>
            </a:r>
            <a:r>
              <a:rPr lang="en-US" sz="3600" b="1" dirty="0"/>
              <a:t>. 3:27</a:t>
            </a:r>
          </a:p>
          <a:p>
            <a:pPr marL="457200" indent="-404813" algn="ctr">
              <a:spcAft>
                <a:spcPts val="1500"/>
              </a:spcAft>
              <a:buNone/>
            </a:pPr>
            <a:r>
              <a:rPr lang="en-US" sz="3500" b="1" dirty="0" smtClean="0">
                <a:solidFill>
                  <a:srgbClr val="FFFF00"/>
                </a:solidFill>
              </a:rPr>
              <a:t>Added to His church, His body, His kingdom </a:t>
            </a:r>
            <a:endParaRPr lang="en-US" sz="3600" b="1" dirty="0">
              <a:solidFill>
                <a:srgbClr val="FFFF00"/>
              </a:solidFill>
            </a:endParaRP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Be Faithful until death</a:t>
            </a:r>
            <a:r>
              <a:rPr lang="en-US" sz="3600" b="1" dirty="0"/>
              <a:t>	</a:t>
            </a:r>
            <a:r>
              <a:rPr lang="en-US" sz="3600" b="1" dirty="0" smtClean="0"/>
              <a:t>Rev</a:t>
            </a:r>
            <a:r>
              <a:rPr lang="en-US" sz="3600" b="1" dirty="0"/>
              <a:t>. 2:10</a:t>
            </a:r>
          </a:p>
        </p:txBody>
      </p:sp>
    </p:spTree>
    <p:extLst>
      <p:ext uri="{BB962C8B-B14F-4D97-AF65-F5344CB8AC3E}">
        <p14:creationId xmlns:p14="http://schemas.microsoft.com/office/powerpoint/2010/main" val="3671842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1557</TotalTime>
  <Words>280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Lucida Calligraphy</vt:lpstr>
      <vt:lpstr>Office Theme</vt:lpstr>
      <vt:lpstr>I Am Not Ashamed  to Enjoy Worship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Sermon Title</dc:title>
  <dc:creator>David</dc:creator>
  <cp:lastModifiedBy>Cindy Nelson</cp:lastModifiedBy>
  <cp:revision>42</cp:revision>
  <cp:lastPrinted>2016-10-02T12:39:18Z</cp:lastPrinted>
  <dcterms:created xsi:type="dcterms:W3CDTF">2016-03-27T21:00:01Z</dcterms:created>
  <dcterms:modified xsi:type="dcterms:W3CDTF">2016-10-03T14:31:51Z</dcterms:modified>
</cp:coreProperties>
</file>