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0" r:id="rId3"/>
    <p:sldId id="311" r:id="rId4"/>
    <p:sldId id="323" r:id="rId5"/>
    <p:sldId id="288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Shepherd 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and His Sheep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Isaiah 53:4-7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" y="441960"/>
            <a:ext cx="81381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>
                <a:solidFill>
                  <a:schemeClr val="bg1"/>
                </a:solidFill>
              </a:rPr>
              <a:t>  4  </a:t>
            </a:r>
            <a:r>
              <a:rPr lang="en-US" sz="2700" b="1" dirty="0">
                <a:solidFill>
                  <a:schemeClr val="bg1"/>
                </a:solidFill>
              </a:rPr>
              <a:t>Surely He has borne our griefs And carried our sorrows; Yet we esteemed Him stricken, Smitten by God, and afflicted. </a:t>
            </a:r>
          </a:p>
          <a:p>
            <a:pPr algn="just"/>
            <a:r>
              <a:rPr lang="en-US" sz="2700" b="1" dirty="0" smtClean="0">
                <a:solidFill>
                  <a:schemeClr val="bg1"/>
                </a:solidFill>
              </a:rPr>
              <a:t>  5  </a:t>
            </a:r>
            <a:r>
              <a:rPr lang="en-US" sz="2700" b="1" dirty="0">
                <a:solidFill>
                  <a:schemeClr val="bg1"/>
                </a:solidFill>
              </a:rPr>
              <a:t>But He was wounded for our transgressions, He was bruised for our iniquities; The chastisement for our peace was upon Him, And by His stripes we are healed. </a:t>
            </a:r>
          </a:p>
          <a:p>
            <a:pPr algn="just"/>
            <a:r>
              <a:rPr lang="en-US" sz="2700" b="1" dirty="0" smtClean="0">
                <a:solidFill>
                  <a:schemeClr val="bg1"/>
                </a:solidFill>
              </a:rPr>
              <a:t>  6  </a:t>
            </a:r>
            <a:r>
              <a:rPr lang="en-US" sz="2700" b="1" dirty="0">
                <a:solidFill>
                  <a:schemeClr val="bg1"/>
                </a:solidFill>
              </a:rPr>
              <a:t>All we like sheep have gone astray; We have turned, every one, to his own way; And the LORD has laid on Him the iniquity of us all. </a:t>
            </a:r>
          </a:p>
          <a:p>
            <a:pPr algn="just"/>
            <a:r>
              <a:rPr lang="en-US" sz="2700" b="1" dirty="0" smtClean="0">
                <a:solidFill>
                  <a:schemeClr val="bg1"/>
                </a:solidFill>
              </a:rPr>
              <a:t>  7  </a:t>
            </a:r>
            <a:r>
              <a:rPr lang="en-US" sz="2700" b="1" dirty="0">
                <a:solidFill>
                  <a:schemeClr val="bg1"/>
                </a:solidFill>
              </a:rPr>
              <a:t>He was oppressed and He was afflicted, Yet He opened not His mouth; He was led as a lamb to the slaughter, And as a sheep before its shearers is silent, So He opened not His mouth. </a:t>
            </a:r>
            <a:endParaRPr lang="en-US" sz="27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2700" b="1" dirty="0">
                <a:solidFill>
                  <a:schemeClr val="bg1"/>
                </a:solidFill>
              </a:rPr>
              <a:t>	</a:t>
            </a:r>
            <a:r>
              <a:rPr lang="en-US" sz="2700" b="1" dirty="0" smtClean="0">
                <a:solidFill>
                  <a:schemeClr val="bg1"/>
                </a:solidFill>
              </a:rPr>
              <a:t>				Isaiah 53:4-7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4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Biblical Numbers and Sheep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Times used in the NKJV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Sheep					194 times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Shepherd/shepherds		102 times	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Flock/flocks				210 times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Herdsmen				     8 times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Sheepfold				     3 times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Sheep and Sacrifices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Offering of Abel	              First sacrifice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Solomon’s sacrifice	120,000 sheep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Asa sacrifice			    7,000 sheep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Hezekiah			  17,000 sheep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77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Sheep/Leaders and Sheep/Goats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Sheep and leaders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Psalm 23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John 10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David—2 Sam. 7:8; Psalm 78:70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Ezekiel’s “Woe to shepherds” Eze.34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Apostles as shepherds—John 21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Jesus and His one flock—John 10:16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</a:rPr>
              <a:t>Sheep and Goats 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Sheep—hear and follow—John 10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Sheep—gentle, submissive—Isa. 53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Goats—rebellious,  self-willed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Judgment day—sheep and goats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8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Your Response—Sheep or Goat?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4274296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212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Calligraphy</vt:lpstr>
      <vt:lpstr>Office Theme</vt:lpstr>
      <vt:lpstr>The Shepherd   and His Sheep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29</cp:revision>
  <cp:lastPrinted>2016-04-11T13:29:01Z</cp:lastPrinted>
  <dcterms:created xsi:type="dcterms:W3CDTF">2016-03-27T21:00:01Z</dcterms:created>
  <dcterms:modified xsi:type="dcterms:W3CDTF">2016-09-26T18:06:11Z</dcterms:modified>
</cp:coreProperties>
</file>