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7"/>
  </p:handoutMasterIdLst>
  <p:sldIdLst>
    <p:sldId id="256" r:id="rId2"/>
    <p:sldId id="260" r:id="rId3"/>
    <p:sldId id="311" r:id="rId4"/>
    <p:sldId id="323" r:id="rId5"/>
    <p:sldId id="288" r:id="rId6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EC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91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48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C315246E-766A-45BC-AE3D-E61D338B6791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3A27630-91C4-4530-B75F-DCB49C2A3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09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97920"/>
            <a:ext cx="7772400" cy="2550020"/>
          </a:xfrm>
        </p:spPr>
        <p:txBody>
          <a:bodyPr anchor="b">
            <a:normAutofit/>
          </a:bodyPr>
          <a:lstStyle>
            <a:lvl1pPr algn="ctr">
              <a:defRPr sz="45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88872"/>
            <a:ext cx="6858000" cy="768927"/>
          </a:xfrm>
        </p:spPr>
        <p:txBody>
          <a:bodyPr>
            <a:noAutofit/>
          </a:bodyPr>
          <a:lstStyle>
            <a:lvl1pPr marL="0" indent="0" algn="ctr">
              <a:buNone/>
              <a:defRPr sz="4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93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33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3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81783"/>
          </a:xfrm>
        </p:spPr>
        <p:txBody>
          <a:bodyPr>
            <a:normAutofit/>
          </a:bodyPr>
          <a:lstStyle>
            <a:lvl1pPr algn="ctr">
              <a:defRPr sz="34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825" y="1471353"/>
            <a:ext cx="8229600" cy="49626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631825" indent="-290513"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403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8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61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953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1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37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1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56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53FE5-340C-4074-89DC-DBC01D5D6D3F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The Shepherd </a:t>
            </a:r>
            <a:br>
              <a:rPr lang="en-US" sz="4400" b="1" dirty="0" smtClean="0"/>
            </a:br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en-US" sz="4400" b="1" dirty="0" smtClean="0"/>
              <a:t>and His Sheep</a:t>
            </a:r>
            <a:endParaRPr lang="en-US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Isaiah 53:4-7</a:t>
            </a:r>
            <a:endParaRPr lang="en-US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10633" y="3850081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499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2440" y="441960"/>
            <a:ext cx="813816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700" b="1" dirty="0" smtClean="0">
                <a:solidFill>
                  <a:schemeClr val="bg1"/>
                </a:solidFill>
              </a:rPr>
              <a:t>  4  </a:t>
            </a:r>
            <a:r>
              <a:rPr lang="en-US" sz="2700" b="1" dirty="0">
                <a:solidFill>
                  <a:schemeClr val="bg1"/>
                </a:solidFill>
              </a:rPr>
              <a:t>Surely He has borne our griefs And carried our sorrows; Yet we esteemed Him stricken, Smitten by God, and afflicted. </a:t>
            </a:r>
          </a:p>
          <a:p>
            <a:pPr algn="just"/>
            <a:r>
              <a:rPr lang="en-US" sz="2700" b="1" dirty="0" smtClean="0">
                <a:solidFill>
                  <a:schemeClr val="bg1"/>
                </a:solidFill>
              </a:rPr>
              <a:t>  5  </a:t>
            </a:r>
            <a:r>
              <a:rPr lang="en-US" sz="2700" b="1" dirty="0">
                <a:solidFill>
                  <a:schemeClr val="bg1"/>
                </a:solidFill>
              </a:rPr>
              <a:t>But He was wounded for our transgressions, He was bruised for our iniquities; The chastisement for our peace was upon Him, And by His stripes we are healed. </a:t>
            </a:r>
          </a:p>
          <a:p>
            <a:pPr algn="just"/>
            <a:r>
              <a:rPr lang="en-US" sz="2700" b="1" dirty="0" smtClean="0">
                <a:solidFill>
                  <a:schemeClr val="bg1"/>
                </a:solidFill>
              </a:rPr>
              <a:t>  6  </a:t>
            </a:r>
            <a:r>
              <a:rPr lang="en-US" sz="2700" b="1" dirty="0">
                <a:solidFill>
                  <a:schemeClr val="bg1"/>
                </a:solidFill>
              </a:rPr>
              <a:t>All we like sheep have gone astray; We have turned, every one, to his own way; And the LORD has laid on Him the iniquity of us all. </a:t>
            </a:r>
          </a:p>
          <a:p>
            <a:pPr algn="just"/>
            <a:r>
              <a:rPr lang="en-US" sz="2700" b="1" dirty="0" smtClean="0">
                <a:solidFill>
                  <a:schemeClr val="bg1"/>
                </a:solidFill>
              </a:rPr>
              <a:t>  7  </a:t>
            </a:r>
            <a:r>
              <a:rPr lang="en-US" sz="2700" b="1" dirty="0">
                <a:solidFill>
                  <a:schemeClr val="bg1"/>
                </a:solidFill>
              </a:rPr>
              <a:t>He was oppressed and He was afflicted, Yet He opened not His mouth; He was led as a lamb to the slaughter, And as a sheep before its shearers is silent, So He opened not His mouth. </a:t>
            </a:r>
            <a:endParaRPr lang="en-US" sz="2700" b="1" dirty="0" smtClean="0">
              <a:solidFill>
                <a:schemeClr val="bg1"/>
              </a:solidFill>
            </a:endParaRPr>
          </a:p>
          <a:p>
            <a:pPr algn="just"/>
            <a:r>
              <a:rPr lang="en-US" sz="2700" b="1" dirty="0">
                <a:solidFill>
                  <a:schemeClr val="bg1"/>
                </a:solidFill>
              </a:rPr>
              <a:t>	</a:t>
            </a:r>
            <a:r>
              <a:rPr lang="en-US" sz="2700" b="1" dirty="0" smtClean="0">
                <a:solidFill>
                  <a:schemeClr val="bg1"/>
                </a:solidFill>
              </a:rPr>
              <a:t>				Isaiah 53:4-7</a:t>
            </a:r>
            <a:endParaRPr lang="en-US" sz="27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247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18160"/>
            <a:ext cx="812292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FF00"/>
                </a:solidFill>
              </a:rPr>
              <a:t>Biblical Numbers and Sheep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</a:rPr>
              <a:t>Times used in the NKJV</a:t>
            </a:r>
            <a:endParaRPr lang="en-US" sz="3200" b="1" dirty="0" smtClean="0">
              <a:solidFill>
                <a:schemeClr val="bg1"/>
              </a:solidFill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Sheep					194 times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Shepherd/shepherds		102 times	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Flock/flocks				210 times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Herdsmen				     8 times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Sheepfold				     3 times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</a:rPr>
              <a:t>Sheep and Sacrifices  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Offering of Abel	              First sacrifice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Solomon’s sacrifice	120,000 sheep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Asa sacrifice			    7,000 sheep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Hezekiah			  17,000 sheep</a:t>
            </a:r>
            <a:endParaRPr lang="en-US" sz="28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776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18160"/>
            <a:ext cx="812292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FF00"/>
                </a:solidFill>
              </a:rPr>
              <a:t>Sheep/Leaders and Sheep/Goats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</a:rPr>
              <a:t>Sheep and leaders 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Psalm 23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John 10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David—2 Sam. 7:8; Psalm 78:70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Ezekiel’s “Woe to shepherds” Eze.34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Apostles as shepherds—John 21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Jesus and His one flock—John 10:16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</a:rPr>
              <a:t>Sheep and Goats  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Sheep—hear and follow—John 10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Sheep—gentle, submissive—Isa. 53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Goats—rebellious,  self-willed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Judgment day—sheep and goats</a:t>
            </a:r>
            <a:endParaRPr lang="en-US" sz="28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289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40" y="527539"/>
            <a:ext cx="8435713" cy="5906514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1500"/>
              </a:spcAft>
              <a:buNone/>
            </a:pPr>
            <a:r>
              <a:rPr lang="en-US" sz="4400" b="1" dirty="0" smtClean="0">
                <a:solidFill>
                  <a:srgbClr val="FFFF00"/>
                </a:solidFill>
              </a:rPr>
              <a:t>Your Response—Sheep or Goat?  </a:t>
            </a:r>
          </a:p>
          <a:p>
            <a:pPr marL="685800" indent="-457200">
              <a:spcAft>
                <a:spcPts val="1500"/>
              </a:spcAft>
            </a:pPr>
            <a:r>
              <a:rPr lang="en-US" sz="3600" b="1" dirty="0" smtClean="0"/>
              <a:t>Believe</a:t>
            </a:r>
            <a:r>
              <a:rPr lang="en-US" sz="3600" b="1" dirty="0"/>
              <a:t>				</a:t>
            </a:r>
            <a:r>
              <a:rPr lang="en-US" sz="3600" b="1" dirty="0" smtClean="0"/>
              <a:t>John </a:t>
            </a:r>
            <a:r>
              <a:rPr lang="en-US" sz="3600" b="1" dirty="0"/>
              <a:t>3:16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Repent				Acts 17:30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Confess </a:t>
            </a:r>
            <a:r>
              <a:rPr lang="en-US" sz="3600" b="1" dirty="0"/>
              <a:t>Faith			Rom. 10:10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Be </a:t>
            </a:r>
            <a:r>
              <a:rPr lang="en-US" sz="3600" b="1" dirty="0"/>
              <a:t>Baptized Into Him	</a:t>
            </a:r>
            <a:r>
              <a:rPr lang="en-US" sz="3600" b="1" dirty="0" smtClean="0"/>
              <a:t>Gal</a:t>
            </a:r>
            <a:r>
              <a:rPr lang="en-US" sz="3600" b="1" dirty="0"/>
              <a:t>. 3:27</a:t>
            </a:r>
          </a:p>
          <a:p>
            <a:pPr marL="457200" indent="-404813" algn="ctr">
              <a:spcAft>
                <a:spcPts val="1500"/>
              </a:spcAft>
              <a:buNone/>
            </a:pPr>
            <a:r>
              <a:rPr lang="en-US" sz="3500" b="1" dirty="0" smtClean="0">
                <a:solidFill>
                  <a:srgbClr val="FFFF00"/>
                </a:solidFill>
              </a:rPr>
              <a:t>Added to His church, His body, His kingdom </a:t>
            </a:r>
            <a:endParaRPr lang="en-US" sz="3600" b="1" dirty="0">
              <a:solidFill>
                <a:srgbClr val="FFFF00"/>
              </a:solidFill>
            </a:endParaRP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Be Faithful until death</a:t>
            </a:r>
            <a:r>
              <a:rPr lang="en-US" sz="3600" b="1" dirty="0"/>
              <a:t>	</a:t>
            </a:r>
            <a:r>
              <a:rPr lang="en-US" sz="3600" b="1" dirty="0" smtClean="0"/>
              <a:t>Rev</a:t>
            </a:r>
            <a:r>
              <a:rPr lang="en-US" sz="3600" b="1" dirty="0"/>
              <a:t>. 2:10</a:t>
            </a:r>
          </a:p>
        </p:txBody>
      </p:sp>
    </p:spTree>
    <p:extLst>
      <p:ext uri="{BB962C8B-B14F-4D97-AF65-F5344CB8AC3E}">
        <p14:creationId xmlns:p14="http://schemas.microsoft.com/office/powerpoint/2010/main" val="4274296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679</TotalTime>
  <Words>212</Words>
  <Application>Microsoft Office PowerPoint</Application>
  <PresentationFormat>On-screen Show (4:3)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Lucida Calligraphy</vt:lpstr>
      <vt:lpstr>Office Theme</vt:lpstr>
      <vt:lpstr>The Shepherd   and His Sheep</vt:lpstr>
      <vt:lpstr>PowerPoint Presentation</vt:lpstr>
      <vt:lpstr>PowerPoint Presentation</vt:lpstr>
      <vt:lpstr>PowerPoint Presentation</vt:lpstr>
      <vt:lpstr>PowerPoint Presentation</vt:lpstr>
    </vt:vector>
  </TitlesOfParts>
  <Company>Palm Beach Lakes church of Christ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Sermon Title</dc:title>
  <dc:creator>David</dc:creator>
  <cp:lastModifiedBy>Cindy Nelson</cp:lastModifiedBy>
  <cp:revision>29</cp:revision>
  <cp:lastPrinted>2016-04-11T13:29:01Z</cp:lastPrinted>
  <dcterms:created xsi:type="dcterms:W3CDTF">2016-03-27T21:00:01Z</dcterms:created>
  <dcterms:modified xsi:type="dcterms:W3CDTF">2016-09-26T18:06:11Z</dcterms:modified>
</cp:coreProperties>
</file>