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171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71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39" y="1150707"/>
            <a:ext cx="8792752" cy="1130156"/>
          </a:xfrm>
          <a:solidFill>
            <a:srgbClr val="171226">
              <a:alpha val="71000"/>
            </a:srgbClr>
          </a:solidFill>
          <a:effectLst>
            <a:softEdge rad="63500"/>
          </a:effectLst>
        </p:spPr>
        <p:txBody>
          <a:bodyPr lIns="182880"/>
          <a:lstStyle>
            <a:lvl1pPr algn="l">
              <a:defRPr b="1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731107" cy="45771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467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9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9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8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AE7A-4E71-47FB-92F9-82EC60A611BC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BD569-1837-4454-AA25-B3EC714D5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7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1226">
              <a:alpha val="71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0" dirty="0"/>
              <a:t>Qualification </a:t>
            </a:r>
            <a:r>
              <a:rPr lang="en-US" sz="3600" b="0" dirty="0" smtClean="0"/>
              <a:t>#1: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Must Be a Living Human 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835775" cy="45771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Saints </a:t>
            </a:r>
            <a:r>
              <a:rPr lang="en-US" dirty="0"/>
              <a:t>“dwell” “on the earth” (Psa. 16:3; Acts 9:32, 13)</a:t>
            </a:r>
          </a:p>
          <a:p>
            <a:r>
              <a:rPr lang="en-US" dirty="0"/>
              <a:t>Saints</a:t>
            </a:r>
            <a:r>
              <a:rPr lang="en-US" dirty="0" smtClean="0"/>
              <a:t> </a:t>
            </a:r>
            <a:r>
              <a:rPr lang="en-US" dirty="0"/>
              <a:t>have “feet” (1 Tim. 5:10)</a:t>
            </a:r>
          </a:p>
          <a:p>
            <a:r>
              <a:rPr lang="en-US" dirty="0"/>
              <a:t>Saints</a:t>
            </a:r>
            <a:r>
              <a:rPr lang="en-US" dirty="0" smtClean="0"/>
              <a:t> </a:t>
            </a:r>
            <a:r>
              <a:rPr lang="en-US" dirty="0"/>
              <a:t>have and can shed “blood” (Rev. 16:6; 17:6; 18:24)</a:t>
            </a:r>
          </a:p>
          <a:p>
            <a:r>
              <a:rPr lang="en-US" dirty="0"/>
              <a:t>Saints</a:t>
            </a:r>
            <a:r>
              <a:rPr lang="en-US" dirty="0" smtClean="0"/>
              <a:t> </a:t>
            </a:r>
            <a:r>
              <a:rPr lang="en-US" dirty="0"/>
              <a:t>can be instructed and understand written communication (Rom. 1:7; 1 Cor. 1:2; 2 Cor. 1:2; Eph. 1:1; Phil. 1:1; Col </a:t>
            </a:r>
            <a:r>
              <a:rPr lang="en-US" dirty="0" smtClean="0"/>
              <a:t>1:2)</a:t>
            </a:r>
            <a:endParaRPr lang="en-US" dirty="0"/>
          </a:p>
          <a:p>
            <a:r>
              <a:rPr lang="en-US" dirty="0"/>
              <a:t>Saints</a:t>
            </a:r>
            <a:r>
              <a:rPr lang="en-US" dirty="0" smtClean="0"/>
              <a:t> </a:t>
            </a:r>
            <a:r>
              <a:rPr lang="en-US" dirty="0"/>
              <a:t>can “work” (Eph. 4:12)</a:t>
            </a:r>
          </a:p>
          <a:p>
            <a:r>
              <a:rPr lang="en-US" dirty="0"/>
              <a:t>Saints</a:t>
            </a:r>
            <a:r>
              <a:rPr lang="en-US" dirty="0" smtClean="0"/>
              <a:t> </a:t>
            </a:r>
            <a:r>
              <a:rPr lang="en-US" dirty="0"/>
              <a:t>are subject to physical “harm” </a:t>
            </a:r>
            <a:r>
              <a:rPr lang="en-US" dirty="0" smtClean="0"/>
              <a:t>&amp; </a:t>
            </a:r>
            <a:r>
              <a:rPr lang="en-US" dirty="0"/>
              <a:t>“prison” (Acts 9:13; 26:10)</a:t>
            </a:r>
          </a:p>
          <a:p>
            <a:r>
              <a:rPr lang="en-US" dirty="0"/>
              <a:t>Saints</a:t>
            </a:r>
            <a:r>
              <a:rPr lang="en-US" dirty="0" smtClean="0"/>
              <a:t> </a:t>
            </a:r>
            <a:r>
              <a:rPr lang="en-US" dirty="0"/>
              <a:t>are subject to “death” (Psa. 116:15; Acts 26:10; Rev. 18:24)</a:t>
            </a:r>
          </a:p>
          <a:p>
            <a:r>
              <a:rPr lang="en-US" dirty="0"/>
              <a:t>Saints</a:t>
            </a:r>
            <a:r>
              <a:rPr lang="en-US" dirty="0" smtClean="0"/>
              <a:t> </a:t>
            </a:r>
            <a:r>
              <a:rPr lang="en-US" dirty="0"/>
              <a:t>are NEVER depicted as:</a:t>
            </a:r>
          </a:p>
          <a:p>
            <a:pPr lvl="1"/>
            <a:r>
              <a:rPr lang="en-US" sz="2600" dirty="0" smtClean="0"/>
              <a:t>Those posthumously </a:t>
            </a:r>
            <a:r>
              <a:rPr lang="en-US" sz="2600" dirty="0"/>
              <a:t>canonized by the church to become </a:t>
            </a:r>
            <a:r>
              <a:rPr lang="en-US" sz="2600" dirty="0" smtClean="0"/>
              <a:t>“Saints”</a:t>
            </a:r>
            <a:endParaRPr lang="en-US" sz="2600" dirty="0"/>
          </a:p>
          <a:p>
            <a:pPr lvl="1"/>
            <a:r>
              <a:rPr lang="en-US" sz="2600" dirty="0" smtClean="0"/>
              <a:t>Those of </a:t>
            </a:r>
            <a:r>
              <a:rPr lang="en-US" sz="2600" dirty="0"/>
              <a:t>“exceptional holiness” more than others </a:t>
            </a:r>
          </a:p>
        </p:txBody>
      </p:sp>
    </p:spTree>
    <p:extLst>
      <p:ext uri="{BB962C8B-B14F-4D97-AF65-F5344CB8AC3E}">
        <p14:creationId xmlns:p14="http://schemas.microsoft.com/office/powerpoint/2010/main" val="263584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1226">
              <a:alpha val="71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0" dirty="0"/>
              <a:t>Qualification </a:t>
            </a:r>
            <a:r>
              <a:rPr lang="en-US" sz="3600" b="0" dirty="0" smtClean="0"/>
              <a:t>#2: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Must Be “Saint-</a:t>
            </a:r>
            <a:r>
              <a:rPr lang="en-US" dirty="0" err="1"/>
              <a:t>ified</a:t>
            </a:r>
            <a:r>
              <a:rPr lang="en-US" dirty="0"/>
              <a:t>” By &amp;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835775" cy="457713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English </a:t>
            </a:r>
            <a:r>
              <a:rPr lang="en-US" dirty="0" smtClean="0"/>
              <a:t>“</a:t>
            </a:r>
            <a:r>
              <a:rPr lang="en-US" dirty="0"/>
              <a:t>saint” comes from the Greek </a:t>
            </a:r>
            <a:r>
              <a:rPr lang="en-US" dirty="0" smtClean="0"/>
              <a:t>“</a:t>
            </a:r>
            <a:r>
              <a:rPr lang="en-US" dirty="0" err="1"/>
              <a:t>hagios</a:t>
            </a:r>
            <a:r>
              <a:rPr lang="en-US" dirty="0"/>
              <a:t>”</a:t>
            </a:r>
          </a:p>
          <a:p>
            <a:r>
              <a:rPr lang="en-US" dirty="0" smtClean="0"/>
              <a:t>“</a:t>
            </a:r>
            <a:r>
              <a:rPr lang="en-US" dirty="0" err="1"/>
              <a:t>Hagios</a:t>
            </a:r>
            <a:r>
              <a:rPr lang="en-US" dirty="0"/>
              <a:t>” is a Greek adjective (found 229 </a:t>
            </a:r>
            <a:r>
              <a:rPr lang="en-US" dirty="0" smtClean="0"/>
              <a:t>times in N.T.)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singular form is translated “saint” once (in NKJV)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plural form is translated “saints” 61 times (in NKJV)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other 167 times it is translated “holy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its verb form (</a:t>
            </a:r>
            <a:r>
              <a:rPr lang="en-US" dirty="0" err="1"/>
              <a:t>hagiazo</a:t>
            </a:r>
            <a:r>
              <a:rPr lang="en-US"/>
              <a:t>), </a:t>
            </a:r>
            <a:r>
              <a:rPr lang="en-US" smtClean="0"/>
              <a:t>26 of 29 </a:t>
            </a:r>
            <a:r>
              <a:rPr lang="en-US" dirty="0"/>
              <a:t>times = “sanctify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Saints” from “</a:t>
            </a:r>
            <a:r>
              <a:rPr lang="en-US" dirty="0" err="1"/>
              <a:t>hagios</a:t>
            </a:r>
            <a:r>
              <a:rPr lang="en-US" dirty="0"/>
              <a:t>” </a:t>
            </a:r>
            <a:r>
              <a:rPr lang="en-US" dirty="0" smtClean="0"/>
              <a:t>lit. = “</a:t>
            </a:r>
            <a:r>
              <a:rPr lang="en-US" dirty="0"/>
              <a:t>holy ones” or “set apart ones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“</a:t>
            </a:r>
            <a:r>
              <a:rPr lang="en-US" dirty="0"/>
              <a:t>Saints” are ones separated from the world AND consecrated to God &amp; His service through </a:t>
            </a:r>
            <a:r>
              <a:rPr lang="en-US" dirty="0" smtClean="0"/>
              <a:t>Christ</a:t>
            </a:r>
          </a:p>
          <a:p>
            <a:pPr lvl="1"/>
            <a:r>
              <a:rPr lang="en-US" dirty="0" smtClean="0"/>
              <a:t>Set apart (“saint-</a:t>
            </a:r>
            <a:r>
              <a:rPr lang="en-US" dirty="0" err="1" smtClean="0"/>
              <a:t>ified</a:t>
            </a:r>
            <a:r>
              <a:rPr lang="en-US" dirty="0" smtClean="0"/>
              <a:t>”) IN Christ and BY Christ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0432" y="4434751"/>
            <a:ext cx="7406640" cy="2462213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wrap="square" numCol="3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“Spirit”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Jesus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Father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“City”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“Place”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“Mountain”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“Ground”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“Temple”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“Angels”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“Prophets”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“Apostles”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“Covenant”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“Scriptures”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“The law”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“Commandment”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“Kiss”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“Women”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“Men”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“Children” </a:t>
            </a:r>
          </a:p>
        </p:txBody>
      </p:sp>
    </p:spTree>
    <p:extLst>
      <p:ext uri="{BB962C8B-B14F-4D97-AF65-F5344CB8AC3E}">
        <p14:creationId xmlns:p14="http://schemas.microsoft.com/office/powerpoint/2010/main" val="2228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1226">
              <a:alpha val="71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0" dirty="0"/>
              <a:t>Qualification </a:t>
            </a:r>
            <a:r>
              <a:rPr lang="en-US" sz="3600" b="0" dirty="0" smtClean="0"/>
              <a:t>#2: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Must Be “Saint-</a:t>
            </a:r>
            <a:r>
              <a:rPr lang="en-US" dirty="0" err="1"/>
              <a:t>ified</a:t>
            </a:r>
            <a:r>
              <a:rPr lang="en-US" dirty="0"/>
              <a:t>” By &amp; In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835775" cy="457713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Bible identifies God’s “saints” as: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“servants” (Psa. 79:2; Rev. 11:18)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“people” (Psa. 85:8; 148:14)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“church” (1 Cor. 1:2; 14:33; 2 Cor. 1:1)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“family” (Eph. 2:19)</a:t>
            </a:r>
          </a:p>
          <a:p>
            <a:pPr lvl="1"/>
            <a:r>
              <a:rPr lang="en-US" dirty="0" smtClean="0"/>
              <a:t>God’s </a:t>
            </a:r>
            <a:r>
              <a:rPr lang="en-US" dirty="0"/>
              <a:t>“faithful” (Psa. 31:23; Eph. 1:1; Col. 1:2)</a:t>
            </a:r>
          </a:p>
          <a:p>
            <a:pPr lvl="1"/>
            <a:r>
              <a:rPr lang="en-US" dirty="0" smtClean="0"/>
              <a:t>“Those </a:t>
            </a:r>
            <a:r>
              <a:rPr lang="en-US" dirty="0"/>
              <a:t>who believe” (2 Thess. 1:10) = </a:t>
            </a:r>
            <a:r>
              <a:rPr lang="en-US" dirty="0" smtClean="0"/>
              <a:t>Christians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Christians are saints</a:t>
            </a:r>
            <a:r>
              <a:rPr lang="en-US" dirty="0" smtClean="0"/>
              <a:t>!  All saints are Christians!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407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1226">
              <a:alpha val="71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0" dirty="0"/>
              <a:t>Qualification </a:t>
            </a:r>
            <a:r>
              <a:rPr lang="en-US" sz="3600" b="0" dirty="0" smtClean="0"/>
              <a:t>#3: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Must Live a Life “Fitting for Saints”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835775" cy="4577137"/>
          </a:xfrm>
        </p:spPr>
        <p:txBody>
          <a:bodyPr>
            <a:normAutofit/>
          </a:bodyPr>
          <a:lstStyle/>
          <a:p>
            <a:r>
              <a:rPr lang="en-US" dirty="0" smtClean="0"/>
              <a:t>Saints </a:t>
            </a:r>
            <a:r>
              <a:rPr lang="en-US" dirty="0"/>
              <a:t>and their Lord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“love the Lord” (Psa. 31:23)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“fear the Lord” (Psa. 34:9)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“sing praise to the Lord” (Psa. 30:4; 145:10)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“give thanks” to the Lord (Psa. 30:4)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“shout for joy” (Psa. 132:9, 16)</a:t>
            </a:r>
          </a:p>
        </p:txBody>
      </p:sp>
    </p:spTree>
    <p:extLst>
      <p:ext uri="{BB962C8B-B14F-4D97-AF65-F5344CB8AC3E}">
        <p14:creationId xmlns:p14="http://schemas.microsoft.com/office/powerpoint/2010/main" val="579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1226">
              <a:alpha val="71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0" dirty="0"/>
              <a:t>Qualification </a:t>
            </a:r>
            <a:r>
              <a:rPr lang="en-US" sz="3600" b="0" dirty="0" smtClean="0"/>
              <a:t>#3: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Must Live a Life “Fitting for Saints”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835775" cy="4577137"/>
          </a:xfrm>
        </p:spPr>
        <p:txBody>
          <a:bodyPr>
            <a:normAutofit/>
          </a:bodyPr>
          <a:lstStyle/>
          <a:p>
            <a:r>
              <a:rPr lang="en-US" dirty="0" smtClean="0"/>
              <a:t>Saints and their Lord</a:t>
            </a:r>
          </a:p>
          <a:p>
            <a:r>
              <a:rPr lang="en-US" dirty="0" smtClean="0"/>
              <a:t>Saints </a:t>
            </a:r>
            <a:r>
              <a:rPr lang="en-US" dirty="0"/>
              <a:t>and their fellow saints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have “love for all the saints” (Eph. 1:15; Col. 1:4)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have “faith toward all the saints” (Phile. 5)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“minister to the saints” </a:t>
            </a:r>
            <a:r>
              <a:rPr lang="en-US" dirty="0" smtClean="0"/>
              <a:t>(1 </a:t>
            </a:r>
            <a:r>
              <a:rPr lang="en-US" dirty="0"/>
              <a:t>Cor. </a:t>
            </a:r>
            <a:r>
              <a:rPr lang="en-US" dirty="0" smtClean="0"/>
              <a:t>16:15; Heb</a:t>
            </a:r>
            <a:r>
              <a:rPr lang="en-US" dirty="0"/>
              <a:t>. </a:t>
            </a:r>
            <a:r>
              <a:rPr lang="en-US" dirty="0" smtClean="0"/>
              <a:t>6:10)</a:t>
            </a:r>
            <a:endParaRPr lang="en-US" dirty="0"/>
          </a:p>
          <a:p>
            <a:pPr marL="914400" lvl="2"/>
            <a:r>
              <a:rPr lang="en-US" sz="2200" dirty="0" smtClean="0"/>
              <a:t>“</a:t>
            </a:r>
            <a:r>
              <a:rPr lang="en-US" sz="2200" dirty="0"/>
              <a:t>Distributing to the needs of the saints” (Rom. 12:13)</a:t>
            </a:r>
          </a:p>
          <a:p>
            <a:pPr marL="914400" lvl="2"/>
            <a:r>
              <a:rPr lang="en-US" sz="2200" dirty="0" smtClean="0"/>
              <a:t>Serving </a:t>
            </a:r>
            <a:r>
              <a:rPr lang="en-US" sz="2200" dirty="0"/>
              <a:t>“the needs of the saints” (2 Cor. 9:12)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“greet every saint” (Phil. 4:21, 22; </a:t>
            </a:r>
            <a:r>
              <a:rPr lang="en-US" dirty="0" smtClean="0"/>
              <a:t>Heb</a:t>
            </a:r>
            <a:r>
              <a:rPr lang="en-US" dirty="0"/>
              <a:t>. 13:24)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“receive saints in the Lord” (Rom. 16:2)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“refresh the hearts of the saints” (Phile. 7)</a:t>
            </a:r>
          </a:p>
          <a:p>
            <a:pPr lvl="1"/>
            <a:r>
              <a:rPr lang="en-US" dirty="0" smtClean="0"/>
              <a:t>Saints make </a:t>
            </a:r>
            <a:r>
              <a:rPr lang="en-US" dirty="0"/>
              <a:t>“supplication for all the saints” (Eph. 6:18)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0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1226">
              <a:alpha val="71000"/>
            </a:srgbClr>
          </a:solidFill>
        </p:spPr>
        <p:txBody>
          <a:bodyPr>
            <a:normAutofit fontScale="90000"/>
          </a:bodyPr>
          <a:lstStyle/>
          <a:p>
            <a:r>
              <a:rPr lang="en-US" sz="3600" b="0" dirty="0"/>
              <a:t>Qualification </a:t>
            </a:r>
            <a:r>
              <a:rPr lang="en-US" sz="3600" b="0" dirty="0" smtClean="0"/>
              <a:t>#3: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dirty="0"/>
              <a:t>Must Live a Life “Fitting for Saints”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835775" cy="4577137"/>
          </a:xfrm>
        </p:spPr>
        <p:txBody>
          <a:bodyPr>
            <a:normAutofit/>
          </a:bodyPr>
          <a:lstStyle/>
          <a:p>
            <a:r>
              <a:rPr lang="en-US" dirty="0" smtClean="0"/>
              <a:t>Saints and their Lord</a:t>
            </a:r>
          </a:p>
          <a:p>
            <a:r>
              <a:rPr lang="en-US" dirty="0" smtClean="0"/>
              <a:t>Saints </a:t>
            </a:r>
            <a:r>
              <a:rPr lang="en-US" dirty="0"/>
              <a:t>and their fellow </a:t>
            </a:r>
            <a:r>
              <a:rPr lang="en-US" dirty="0" smtClean="0"/>
              <a:t>saints</a:t>
            </a:r>
          </a:p>
          <a:p>
            <a:r>
              <a:rPr lang="en-US" dirty="0" smtClean="0"/>
              <a:t>Saints </a:t>
            </a:r>
            <a:r>
              <a:rPr lang="en-US" dirty="0"/>
              <a:t>and their personal growth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do that which “is fitting for saints” (Eph. 5:3)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lift up “prayers before the throne” (Rev. 5:8; 8:3-4)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“keep the commandments of God” (Rev. 14:12)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are given to “righteous acts” (Rev. 19:8)</a:t>
            </a:r>
          </a:p>
          <a:p>
            <a:pPr lvl="1"/>
            <a:r>
              <a:rPr lang="en-US" dirty="0" smtClean="0"/>
              <a:t>Saints </a:t>
            </a:r>
            <a:r>
              <a:rPr lang="en-US" dirty="0"/>
              <a:t>“persevere” in faithful works (Rev. 14:12)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53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1226">
              <a:alpha val="71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The Only Way to Become a Saint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2280863"/>
            <a:ext cx="8835775" cy="4577137"/>
          </a:xfrm>
        </p:spPr>
        <p:txBody>
          <a:bodyPr>
            <a:normAutofit/>
          </a:bodyPr>
          <a:lstStyle/>
          <a:p>
            <a:r>
              <a:rPr lang="en-US" dirty="0" smtClean="0"/>
              <a:t>Believe Jesus is God’s Son – John 8:24</a:t>
            </a:r>
          </a:p>
          <a:p>
            <a:r>
              <a:rPr lang="en-US" dirty="0" smtClean="0"/>
              <a:t>Repent of your sins and turn to God – Acts 3:19</a:t>
            </a:r>
          </a:p>
          <a:p>
            <a:r>
              <a:rPr lang="en-US" dirty="0" smtClean="0"/>
              <a:t>Confess your faith in Jesus – Matthew 10:32</a:t>
            </a:r>
          </a:p>
          <a:p>
            <a:r>
              <a:rPr lang="en-US" dirty="0" smtClean="0"/>
              <a:t>Be immersed into Christ – Acts 2:38</a:t>
            </a:r>
          </a:p>
          <a:p>
            <a:pPr lvl="1"/>
            <a:r>
              <a:rPr lang="en-US" dirty="0" smtClean="0"/>
              <a:t>God will wash away all sins – Acts 22:16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register you in heaven – Hebrews 12:23</a:t>
            </a:r>
          </a:p>
          <a:p>
            <a:r>
              <a:rPr lang="en-US" dirty="0" smtClean="0"/>
              <a:t>Persevere in faithful obedience – Revelation 14:12-13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827</Words>
  <Application>Microsoft Office PowerPoint</Application>
  <PresentationFormat>On-screen Show (4:3)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Qualification #1: Must Be a Living Human Being</vt:lpstr>
      <vt:lpstr>Qualification #2: Must Be “Saint-ified” By &amp; In Christ</vt:lpstr>
      <vt:lpstr>Qualification #2: Must Be “Saint-ified” By &amp; In Christ</vt:lpstr>
      <vt:lpstr>Qualification #3: Must Live a Life “Fitting for Saints”</vt:lpstr>
      <vt:lpstr>Qualification #3: Must Live a Life “Fitting for Saints”</vt:lpstr>
      <vt:lpstr>Qualification #3: Must Live a Life “Fitting for Saints”</vt:lpstr>
      <vt:lpstr>The Only Way to Become a Saint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2016-09-10T20:06:14Z</dcterms:created>
  <dcterms:modified xsi:type="dcterms:W3CDTF">2016-09-11T20:10:41Z</dcterms:modified>
</cp:coreProperties>
</file>