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62" r:id="rId5"/>
    <p:sldId id="263" r:id="rId6"/>
    <p:sldId id="26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2" autoAdjust="0"/>
    <p:restoredTop sz="94660"/>
  </p:normalViewPr>
  <p:slideViewPr>
    <p:cSldViewPr snapToGrid="0">
      <p:cViewPr varScale="1">
        <p:scale>
          <a:sx n="72" d="100"/>
          <a:sy n="72" d="100"/>
        </p:scale>
        <p:origin x="84" y="85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FA66D-1A46-4009-BD32-C6351E81AE29}" type="datetimeFigureOut">
              <a:rPr lang="en-US" smtClean="0"/>
              <a:t>9/4/2016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02425-02F0-4B87-A00B-0E3109449515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954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FA66D-1A46-4009-BD32-C6351E81AE29}" type="datetimeFigureOut">
              <a:rPr lang="en-US" smtClean="0"/>
              <a:t>9/4/2016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02425-02F0-4B87-A00B-0E3109449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818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FA66D-1A46-4009-BD32-C6351E81AE29}" type="datetimeFigureOut">
              <a:rPr lang="en-US" smtClean="0"/>
              <a:t>9/4/2016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02425-02F0-4B87-A00B-0E3109449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607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79" y="939332"/>
            <a:ext cx="8071659" cy="851104"/>
          </a:xfrm>
        </p:spPr>
        <p:txBody>
          <a:bodyPr/>
          <a:lstStyle>
            <a:lvl1pPr algn="l">
              <a:defRPr b="1">
                <a:solidFill>
                  <a:srgbClr val="FFFF00"/>
                </a:solidFill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9258" y="1911922"/>
            <a:ext cx="8736677" cy="4771505"/>
          </a:xfrm>
        </p:spPr>
        <p:txBody>
          <a:bodyPr>
            <a:normAutofit/>
          </a:bodyPr>
          <a:lstStyle>
            <a:lvl1pPr>
              <a:defRPr sz="2800" b="1">
                <a:solidFill>
                  <a:schemeClr val="bg1"/>
                </a:solidFill>
              </a:defRPr>
            </a:lvl1pPr>
            <a:lvl2pPr marL="685800" indent="-287338">
              <a:buFont typeface="Calibri" panose="020F0502020204030204" pitchFamily="34" charset="0"/>
              <a:buChar char="−"/>
              <a:defRPr sz="2400" b="1">
                <a:solidFill>
                  <a:schemeClr val="bg1"/>
                </a:solidFill>
              </a:defRPr>
            </a:lvl2pPr>
            <a:lvl3pPr>
              <a:defRPr sz="2400" b="1">
                <a:solidFill>
                  <a:schemeClr val="bg1"/>
                </a:solidFill>
              </a:defRPr>
            </a:lvl3pPr>
            <a:lvl4pPr>
              <a:defRPr sz="2000" b="1">
                <a:solidFill>
                  <a:schemeClr val="bg1"/>
                </a:solidFill>
              </a:defRPr>
            </a:lvl4pPr>
            <a:lvl5pPr>
              <a:defRPr sz="20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5777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FA66D-1A46-4009-BD32-C6351E81AE29}" type="datetimeFigureOut">
              <a:rPr lang="en-US" smtClean="0"/>
              <a:t>9/4/2016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02425-02F0-4B87-A00B-0E3109449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934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FA66D-1A46-4009-BD32-C6351E81AE29}" type="datetimeFigureOut">
              <a:rPr lang="en-US" smtClean="0"/>
              <a:t>9/4/2016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02425-02F0-4B87-A00B-0E3109449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359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FA66D-1A46-4009-BD32-C6351E81AE29}" type="datetimeFigureOut">
              <a:rPr lang="en-US" smtClean="0"/>
              <a:t>9/4/2016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02425-02F0-4B87-A00B-0E3109449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777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FA66D-1A46-4009-BD32-C6351E81AE29}" type="datetimeFigureOut">
              <a:rPr lang="en-US" smtClean="0"/>
              <a:t>9/4/2016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02425-02F0-4B87-A00B-0E3109449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385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FA66D-1A46-4009-BD32-C6351E81AE29}" type="datetimeFigureOut">
              <a:rPr lang="en-US" smtClean="0"/>
              <a:t>9/4/2016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02425-02F0-4B87-A00B-0E3109449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049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FA66D-1A46-4009-BD32-C6351E81AE29}" type="datetimeFigureOut">
              <a:rPr lang="en-US" smtClean="0"/>
              <a:t>9/4/2016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02425-02F0-4B87-A00B-0E3109449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183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FA66D-1A46-4009-BD32-C6351E81AE29}" type="datetimeFigureOut">
              <a:rPr lang="en-US" smtClean="0"/>
              <a:t>9/4/2016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02425-02F0-4B87-A00B-0E3109449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244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EFA66D-1A46-4009-BD32-C6351E81AE29}" type="datetimeFigureOut">
              <a:rPr lang="en-US" smtClean="0"/>
              <a:t>9/4/2016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02425-02F0-4B87-A00B-0E3109449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394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8846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9258" y="1911922"/>
            <a:ext cx="8844742" cy="4771505"/>
          </a:xfrm>
        </p:spPr>
        <p:txBody>
          <a:bodyPr>
            <a:normAutofit/>
          </a:bodyPr>
          <a:lstStyle/>
          <a:p>
            <a:r>
              <a:rPr lang="en-US" dirty="0" smtClean="0"/>
              <a:t>I </a:t>
            </a:r>
            <a:r>
              <a:rPr lang="en-US" dirty="0"/>
              <a:t>See Who I Am</a:t>
            </a:r>
          </a:p>
          <a:p>
            <a:pPr lvl="1"/>
            <a:r>
              <a:rPr lang="en-US" dirty="0" smtClean="0"/>
              <a:t>It </a:t>
            </a:r>
            <a:r>
              <a:rPr lang="en-US" dirty="0"/>
              <a:t>reflects me and my soul just as I am, not as I wish to be</a:t>
            </a:r>
          </a:p>
          <a:p>
            <a:pPr lvl="1"/>
            <a:r>
              <a:rPr lang="en-US" dirty="0" smtClean="0"/>
              <a:t>It </a:t>
            </a:r>
            <a:r>
              <a:rPr lang="en-US" dirty="0"/>
              <a:t>reflects my condition </a:t>
            </a:r>
            <a:r>
              <a:rPr lang="en-US" dirty="0" smtClean="0"/>
              <a:t>next </a:t>
            </a:r>
            <a:r>
              <a:rPr lang="en-US" dirty="0"/>
              <a:t>to God’s holiness (Isa. 6:5; </a:t>
            </a:r>
            <a:r>
              <a:rPr lang="en-US" dirty="0" err="1" smtClean="0"/>
              <a:t>Lk</a:t>
            </a:r>
            <a:r>
              <a:rPr lang="en-US" dirty="0" smtClean="0"/>
              <a:t>. </a:t>
            </a:r>
            <a:r>
              <a:rPr lang="en-US" dirty="0"/>
              <a:t>5:8)</a:t>
            </a:r>
          </a:p>
          <a:p>
            <a:pPr lvl="1"/>
            <a:r>
              <a:rPr lang="en-US" dirty="0" smtClean="0"/>
              <a:t>It </a:t>
            </a:r>
            <a:r>
              <a:rPr lang="en-US" dirty="0"/>
              <a:t>reflects my condition due to Christ’s blood (Eph. 1:3, 7</a:t>
            </a:r>
            <a:r>
              <a:rPr lang="en-US"/>
              <a:t>; </a:t>
            </a:r>
            <a:r>
              <a:rPr lang="en-US" smtClean="0"/>
              <a:t>2:13)</a:t>
            </a:r>
            <a:endParaRPr lang="en-US" dirty="0"/>
          </a:p>
          <a:p>
            <a:pPr lvl="1"/>
            <a:r>
              <a:rPr lang="en-US" dirty="0" smtClean="0"/>
              <a:t>It </a:t>
            </a:r>
            <a:r>
              <a:rPr lang="en-US" dirty="0"/>
              <a:t>reflects me as God sees me and not compared to others</a:t>
            </a:r>
          </a:p>
          <a:p>
            <a:pPr lvl="1"/>
            <a:r>
              <a:rPr lang="en-US" dirty="0" smtClean="0"/>
              <a:t>It </a:t>
            </a:r>
            <a:r>
              <a:rPr lang="en-US" dirty="0"/>
              <a:t>reflects my strengths and my weaknesses</a:t>
            </a:r>
          </a:p>
          <a:p>
            <a:pPr lvl="1"/>
            <a:r>
              <a:rPr lang="en-US" dirty="0" smtClean="0"/>
              <a:t>It </a:t>
            </a:r>
            <a:r>
              <a:rPr lang="en-US" dirty="0"/>
              <a:t>reflects the place Christ has in my life (John 15:1-7)</a:t>
            </a:r>
          </a:p>
          <a:p>
            <a:pPr lvl="1"/>
            <a:r>
              <a:rPr lang="en-US" dirty="0" smtClean="0"/>
              <a:t>It </a:t>
            </a:r>
            <a:r>
              <a:rPr lang="en-US" dirty="0"/>
              <a:t>reflects even the hidden dark places of my heart (Heb. 4:13)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Mirror of Reflection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7988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9258" y="1911922"/>
            <a:ext cx="8844742" cy="4771505"/>
          </a:xfrm>
        </p:spPr>
        <p:txBody>
          <a:bodyPr>
            <a:normAutofit/>
          </a:bodyPr>
          <a:lstStyle/>
          <a:p>
            <a:r>
              <a:rPr lang="en-US" dirty="0" smtClean="0"/>
              <a:t>I </a:t>
            </a:r>
            <a:r>
              <a:rPr lang="en-US" dirty="0"/>
              <a:t>See Who I </a:t>
            </a:r>
            <a:r>
              <a:rPr lang="en-US" dirty="0" smtClean="0"/>
              <a:t>Am</a:t>
            </a:r>
          </a:p>
          <a:p>
            <a:r>
              <a:rPr lang="en-US" dirty="0" smtClean="0"/>
              <a:t>I </a:t>
            </a:r>
            <a:r>
              <a:rPr lang="en-US" dirty="0"/>
              <a:t>See Who I Ought to </a:t>
            </a:r>
            <a:r>
              <a:rPr lang="en-US" dirty="0" smtClean="0"/>
              <a:t>Be</a:t>
            </a:r>
            <a:endParaRPr lang="en-US" dirty="0"/>
          </a:p>
          <a:p>
            <a:pPr lvl="1"/>
            <a:r>
              <a:rPr lang="en-US" dirty="0" smtClean="0"/>
              <a:t>It </a:t>
            </a:r>
            <a:r>
              <a:rPr lang="en-US" dirty="0"/>
              <a:t>reveals the exemplary life of </a:t>
            </a:r>
            <a:r>
              <a:rPr lang="en-US" dirty="0" smtClean="0"/>
              <a:t>Christ</a:t>
            </a:r>
            <a:endParaRPr lang="en-US" dirty="0"/>
          </a:p>
          <a:p>
            <a:pPr lvl="1"/>
            <a:r>
              <a:rPr lang="en-US" dirty="0" smtClean="0"/>
              <a:t>It </a:t>
            </a:r>
            <a:r>
              <a:rPr lang="en-US" dirty="0"/>
              <a:t>reveals God’s expectations for Christian living </a:t>
            </a:r>
          </a:p>
          <a:p>
            <a:pPr lvl="1"/>
            <a:r>
              <a:rPr lang="en-US" dirty="0" smtClean="0"/>
              <a:t>It </a:t>
            </a:r>
            <a:r>
              <a:rPr lang="en-US" dirty="0"/>
              <a:t>reveals where my life needs correction (2 Tim. 3:16-17)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Mirror of Reflection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518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9258" y="1911922"/>
            <a:ext cx="8844742" cy="4771505"/>
          </a:xfrm>
        </p:spPr>
        <p:txBody>
          <a:bodyPr>
            <a:normAutofit/>
          </a:bodyPr>
          <a:lstStyle/>
          <a:p>
            <a:r>
              <a:rPr lang="en-US" dirty="0" smtClean="0"/>
              <a:t>I </a:t>
            </a:r>
            <a:r>
              <a:rPr lang="en-US" dirty="0"/>
              <a:t>Must Look Intently into the Mirror (Jas. 1:23-25)</a:t>
            </a:r>
          </a:p>
          <a:p>
            <a:pPr lvl="1"/>
            <a:r>
              <a:rPr lang="en-US" dirty="0" smtClean="0"/>
              <a:t>I </a:t>
            </a:r>
            <a:r>
              <a:rPr lang="en-US" dirty="0"/>
              <a:t>must examine &amp; test myself closely (2 Cor. 13:5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 smtClean="0"/>
              <a:t>There </a:t>
            </a:r>
            <a:r>
              <a:rPr lang="en-US" dirty="0"/>
              <a:t>is nothing that can </a:t>
            </a:r>
            <a:r>
              <a:rPr lang="en-US" dirty="0" smtClean="0"/>
              <a:t>or </a:t>
            </a:r>
            <a:r>
              <a:rPr lang="en-US" dirty="0"/>
              <a:t>should be hidden (Heb. 4:12-13)</a:t>
            </a:r>
          </a:p>
          <a:p>
            <a:pPr lvl="1"/>
            <a:r>
              <a:rPr lang="en-US" dirty="0" smtClean="0"/>
              <a:t>I </a:t>
            </a:r>
            <a:r>
              <a:rPr lang="en-US" dirty="0"/>
              <a:t>need to come to the mirror every </a:t>
            </a:r>
            <a:r>
              <a:rPr lang="en-US" dirty="0" smtClean="0"/>
              <a:t>day (Psa. </a:t>
            </a:r>
            <a:r>
              <a:rPr lang="en-US" dirty="0"/>
              <a:t>1:2)</a:t>
            </a:r>
          </a:p>
          <a:p>
            <a:r>
              <a:rPr lang="en-US" sz="2700" dirty="0" smtClean="0"/>
              <a:t>I </a:t>
            </a:r>
            <a:r>
              <a:rPr lang="en-US" sz="2700" dirty="0"/>
              <a:t>Must Continually Do What the Mirror Reveals (Jas. 1:25)</a:t>
            </a:r>
          </a:p>
          <a:p>
            <a:pPr lvl="1"/>
            <a:r>
              <a:rPr lang="en-US" dirty="0" smtClean="0"/>
              <a:t>Doing </a:t>
            </a:r>
            <a:r>
              <a:rPr lang="en-US" dirty="0"/>
              <a:t>right requires eliminating all filthiness (1:21) </a:t>
            </a:r>
          </a:p>
          <a:p>
            <a:pPr lvl="1"/>
            <a:r>
              <a:rPr lang="en-US" dirty="0" smtClean="0"/>
              <a:t>Doing </a:t>
            </a:r>
            <a:r>
              <a:rPr lang="en-US" dirty="0"/>
              <a:t>right requires a heart of submission (1:21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 smtClean="0"/>
              <a:t>Doing </a:t>
            </a:r>
            <a:r>
              <a:rPr lang="en-US" dirty="0"/>
              <a:t>right requires willful perseverance (1:22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 smtClean="0"/>
              <a:t>I </a:t>
            </a:r>
            <a:r>
              <a:rPr lang="en-US" dirty="0"/>
              <a:t>Must Let His Mirror Transform Me (2 Cor. 3:18)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Mirror of Reformation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085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9258" y="1911922"/>
            <a:ext cx="8844742" cy="4771505"/>
          </a:xfrm>
        </p:spPr>
        <p:txBody>
          <a:bodyPr>
            <a:normAutofit/>
          </a:bodyPr>
          <a:lstStyle/>
          <a:p>
            <a:r>
              <a:rPr lang="en-US" dirty="0" smtClean="0"/>
              <a:t>“</a:t>
            </a:r>
            <a:r>
              <a:rPr lang="en-US" dirty="0"/>
              <a:t>Religious” Quick Test #1: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Do </a:t>
            </a:r>
            <a:r>
              <a:rPr lang="en-US" dirty="0"/>
              <a:t>I bridle my tongue? </a:t>
            </a:r>
            <a:r>
              <a:rPr lang="en-US" dirty="0" smtClean="0"/>
              <a:t>(Jas. 1:26)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“</a:t>
            </a:r>
            <a:r>
              <a:rPr lang="en-US" dirty="0"/>
              <a:t>Religious” Quick Test #2: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Do </a:t>
            </a:r>
            <a:r>
              <a:rPr lang="en-US" dirty="0"/>
              <a:t>I visit and assist widows? </a:t>
            </a:r>
            <a:r>
              <a:rPr lang="en-US" dirty="0" smtClean="0"/>
              <a:t>(Jas. 1:27)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“</a:t>
            </a:r>
            <a:r>
              <a:rPr lang="en-US" dirty="0"/>
              <a:t>Religious” Quick Test #3: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Do </a:t>
            </a:r>
            <a:r>
              <a:rPr lang="en-US" dirty="0"/>
              <a:t>I keep myself unspotted from the world? </a:t>
            </a:r>
            <a:r>
              <a:rPr lang="en-US" dirty="0" smtClean="0"/>
              <a:t>(Jas. 1:27</a:t>
            </a:r>
            <a:r>
              <a:rPr lang="en-US" dirty="0"/>
              <a:t>)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Mirror of Reaction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384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9258" y="1911922"/>
            <a:ext cx="8844742" cy="4771505"/>
          </a:xfrm>
        </p:spPr>
        <p:txBody>
          <a:bodyPr>
            <a:normAutofit/>
          </a:bodyPr>
          <a:lstStyle/>
          <a:p>
            <a:r>
              <a:rPr lang="en-US" dirty="0"/>
              <a:t>If you believe Jesus is God’s Son – John 8:24</a:t>
            </a:r>
          </a:p>
          <a:p>
            <a:r>
              <a:rPr lang="en-US" dirty="0"/>
              <a:t>If you repent of your sins – 2 Peter 3:9</a:t>
            </a:r>
          </a:p>
          <a:p>
            <a:r>
              <a:rPr lang="en-US" dirty="0"/>
              <a:t>If you confess your faith in Jesus – Romans 10:9</a:t>
            </a:r>
          </a:p>
          <a:p>
            <a:r>
              <a:rPr lang="en-US" dirty="0"/>
              <a:t>If you are immersed into Christ – Romans 6:3-4</a:t>
            </a:r>
          </a:p>
          <a:p>
            <a:pPr lvl="1"/>
            <a:r>
              <a:rPr lang="en-US" dirty="0"/>
              <a:t>God will forgive all your sins – Acts 22:16</a:t>
            </a:r>
          </a:p>
          <a:p>
            <a:pPr lvl="1"/>
            <a:r>
              <a:rPr lang="en-US" dirty="0"/>
              <a:t>God will add you to His church – Acts 2:47</a:t>
            </a:r>
          </a:p>
          <a:p>
            <a:pPr lvl="1"/>
            <a:r>
              <a:rPr lang="en-US" dirty="0"/>
              <a:t>God will register you in heaven – Hebrews 12:23</a:t>
            </a:r>
          </a:p>
          <a:p>
            <a:r>
              <a:rPr lang="en-US" dirty="0"/>
              <a:t>If you faithfully obey His Word – Hebrews 5:9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Mirror of Reconciliation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5772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240</TotalTime>
  <Words>352</Words>
  <Application>Microsoft Office PowerPoint</Application>
  <PresentationFormat>On-screen Show (4:3)</PresentationFormat>
  <Paragraphs>40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A Mirror of Reflection</vt:lpstr>
      <vt:lpstr>A Mirror of Reflection</vt:lpstr>
      <vt:lpstr>A Mirror of Reformation</vt:lpstr>
      <vt:lpstr>A Mirror of Reaction</vt:lpstr>
      <vt:lpstr>A Mirror of Reconciliation</vt:lpstr>
    </vt:vector>
  </TitlesOfParts>
  <Company>Palm Beach Lakes church of Christ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</dc:creator>
  <cp:lastModifiedBy>David Sproule</cp:lastModifiedBy>
  <cp:revision>12</cp:revision>
  <dcterms:created xsi:type="dcterms:W3CDTF">2015-04-26T19:48:50Z</dcterms:created>
  <dcterms:modified xsi:type="dcterms:W3CDTF">2016-09-04T20:43:23Z</dcterms:modified>
</cp:coreProperties>
</file>