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4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B608-5530-4608-A61A-59F7453D9425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EC19-13DC-4BE5-8C9D-2E2C8F5D626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15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B608-5530-4608-A61A-59F7453D9425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EC19-13DC-4BE5-8C9D-2E2C8F5D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5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B608-5530-4608-A61A-59F7453D9425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EC19-13DC-4BE5-8C9D-2E2C8F5D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30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276" y="1387589"/>
            <a:ext cx="7273638" cy="593409"/>
          </a:xfrm>
        </p:spPr>
        <p:txBody>
          <a:bodyPr>
            <a:noAutofit/>
          </a:bodyPr>
          <a:lstStyle>
            <a:lvl1pPr algn="ctr">
              <a:defRPr sz="3800" b="1">
                <a:ln>
                  <a:solidFill>
                    <a:schemeClr val="bg1"/>
                  </a:solidFill>
                </a:ln>
                <a:effectLst>
                  <a:outerShdw blurRad="50800" dist="25400" dir="2700000" algn="ctr" rotWithShape="0">
                    <a:schemeClr val="bg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55814"/>
            <a:ext cx="8001642" cy="422169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91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B608-5530-4608-A61A-59F7453D9425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EC19-13DC-4BE5-8C9D-2E2C8F5D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B608-5530-4608-A61A-59F7453D9425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EC19-13DC-4BE5-8C9D-2E2C8F5D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75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B608-5530-4608-A61A-59F7453D9425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EC19-13DC-4BE5-8C9D-2E2C8F5D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0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B608-5530-4608-A61A-59F7453D9425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EC19-13DC-4BE5-8C9D-2E2C8F5D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8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B608-5530-4608-A61A-59F7453D9425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EC19-13DC-4BE5-8C9D-2E2C8F5D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4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B608-5530-4608-A61A-59F7453D9425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EC19-13DC-4BE5-8C9D-2E2C8F5D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8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B608-5530-4608-A61A-59F7453D9425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EC19-13DC-4BE5-8C9D-2E2C8F5D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1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3B608-5530-4608-A61A-59F7453D9425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FEC19-13DC-4BE5-8C9D-2E2C8F5D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7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38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What Is “His Church”?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The </a:t>
            </a:r>
            <a:r>
              <a:rPr lang="en-US" sz="3200" dirty="0"/>
              <a:t>ONE That Christ </a:t>
            </a:r>
            <a:r>
              <a:rPr lang="en-US" sz="3200" dirty="0" smtClean="0"/>
              <a:t>Started</a:t>
            </a:r>
            <a:endParaRPr lang="en-US" sz="3200" dirty="0"/>
          </a:p>
          <a:p>
            <a:pPr lvl="1"/>
            <a:r>
              <a:rPr lang="en-US" sz="2800" dirty="0" smtClean="0"/>
              <a:t>The </a:t>
            </a:r>
            <a:r>
              <a:rPr lang="en-US" sz="2800" dirty="0"/>
              <a:t>One He Announced During His Lifetime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Matt. 4:17; 16:18-19, 28)</a:t>
            </a:r>
          </a:p>
          <a:p>
            <a:pPr lvl="1"/>
            <a:r>
              <a:rPr lang="en-US" sz="2800" dirty="0" smtClean="0"/>
              <a:t>The </a:t>
            </a:r>
            <a:r>
              <a:rPr lang="en-US" sz="2800" dirty="0"/>
              <a:t>One He Bought with His Blood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Acts 20:28; 1 Pet. 1:18-19)</a:t>
            </a:r>
          </a:p>
          <a:p>
            <a:pPr lvl="1"/>
            <a:r>
              <a:rPr lang="en-US" sz="2800" dirty="0" smtClean="0"/>
              <a:t>The </a:t>
            </a:r>
            <a:r>
              <a:rPr lang="en-US" sz="2800" dirty="0"/>
              <a:t>One He Commenced on the Day of Pentecost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Acts 2:1-47)</a:t>
            </a:r>
          </a:p>
          <a:p>
            <a:pPr lvl="1"/>
            <a:r>
              <a:rPr lang="en-US" sz="2800" dirty="0" smtClean="0"/>
              <a:t>The </a:t>
            </a:r>
            <a:r>
              <a:rPr lang="en-US" sz="2800" dirty="0"/>
              <a:t>One He Detailed Throughout the </a:t>
            </a:r>
            <a:r>
              <a:rPr lang="en-US" sz="2800" dirty="0" smtClean="0"/>
              <a:t>N.T.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1 Tim. 3:15; Acts thru Revelation)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00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What Is “His Church”?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3500" dirty="0" smtClean="0"/>
              <a:t>The </a:t>
            </a:r>
            <a:r>
              <a:rPr lang="en-US" sz="3500" dirty="0"/>
              <a:t>ONE That Christ </a:t>
            </a:r>
            <a:r>
              <a:rPr lang="en-US" sz="3500" dirty="0" smtClean="0"/>
              <a:t>Started</a:t>
            </a:r>
            <a:endParaRPr lang="en-US" sz="3500" dirty="0"/>
          </a:p>
          <a:p>
            <a:pPr>
              <a:lnSpc>
                <a:spcPct val="100000"/>
              </a:lnSpc>
            </a:pPr>
            <a:r>
              <a:rPr lang="en-US" sz="3500" dirty="0" smtClean="0"/>
              <a:t>The </a:t>
            </a:r>
            <a:r>
              <a:rPr lang="en-US" sz="3500" dirty="0"/>
              <a:t>ONE That Christ Sanctions </a:t>
            </a:r>
            <a:r>
              <a:rPr lang="en-US" sz="3500" dirty="0" smtClean="0"/>
              <a:t>(Eph. 5:23-33)</a:t>
            </a:r>
            <a:endParaRPr lang="en-US" sz="3500" dirty="0"/>
          </a:p>
          <a:p>
            <a:pPr lvl="1"/>
            <a:r>
              <a:rPr lang="en-US" sz="2900" dirty="0" smtClean="0"/>
              <a:t>The </a:t>
            </a:r>
            <a:r>
              <a:rPr lang="en-US" sz="2900" dirty="0"/>
              <a:t>One That Acknowledges Christ As </a:t>
            </a:r>
            <a:r>
              <a:rPr lang="en-US" sz="2900" dirty="0" smtClean="0"/>
              <a:t>Head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600" dirty="0" smtClean="0"/>
              <a:t>(Eph</a:t>
            </a:r>
            <a:r>
              <a:rPr lang="en-US" sz="2600" dirty="0"/>
              <a:t>. 5:23; </a:t>
            </a:r>
            <a:r>
              <a:rPr lang="en-US" sz="2600" dirty="0" smtClean="0"/>
              <a:t>1:22-23</a:t>
            </a:r>
            <a:r>
              <a:rPr lang="en-US" sz="2600" dirty="0"/>
              <a:t>; </a:t>
            </a:r>
            <a:r>
              <a:rPr lang="en-US" sz="2600" dirty="0" smtClean="0"/>
              <a:t>Matt</a:t>
            </a:r>
            <a:r>
              <a:rPr lang="en-US" sz="2600" dirty="0"/>
              <a:t>. 28:18)</a:t>
            </a:r>
          </a:p>
          <a:p>
            <a:pPr lvl="1"/>
            <a:r>
              <a:rPr lang="en-US" sz="2900" dirty="0" smtClean="0"/>
              <a:t>The </a:t>
            </a:r>
            <a:r>
              <a:rPr lang="en-US" sz="2900" dirty="0"/>
              <a:t>One That </a:t>
            </a:r>
            <a:r>
              <a:rPr lang="en-US" sz="2900"/>
              <a:t>Bears </a:t>
            </a:r>
            <a:r>
              <a:rPr lang="en-US" sz="2900" smtClean="0"/>
              <a:t>His Name </a:t>
            </a:r>
            <a:r>
              <a:rPr lang="en-US" sz="2900" dirty="0"/>
              <a:t>with Honor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600" dirty="0" smtClean="0"/>
              <a:t>(</a:t>
            </a:r>
            <a:r>
              <a:rPr lang="en-US" sz="2600" dirty="0"/>
              <a:t>Eph. 5:22-25, 32; Rom. 16:16)</a:t>
            </a:r>
          </a:p>
          <a:p>
            <a:pPr lvl="1"/>
            <a:r>
              <a:rPr lang="en-US" sz="2900" dirty="0" smtClean="0"/>
              <a:t>The </a:t>
            </a:r>
            <a:r>
              <a:rPr lang="en-US" sz="2900" dirty="0"/>
              <a:t>One That Consists of Those Saved By Christ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600" dirty="0" smtClean="0"/>
              <a:t>(</a:t>
            </a:r>
            <a:r>
              <a:rPr lang="en-US" sz="2600" dirty="0"/>
              <a:t>Eph. 5:23-27; </a:t>
            </a:r>
            <a:r>
              <a:rPr lang="en-US" sz="2600" dirty="0" smtClean="0"/>
              <a:t>Acts </a:t>
            </a:r>
            <a:r>
              <a:rPr lang="en-US" sz="2600" dirty="0"/>
              <a:t>2:47; </a:t>
            </a:r>
            <a:r>
              <a:rPr lang="en-US" sz="2600" dirty="0" smtClean="0"/>
              <a:t>Rev</a:t>
            </a:r>
            <a:r>
              <a:rPr lang="en-US" sz="2600" dirty="0"/>
              <a:t>. 1:5 + Acts 20:28)</a:t>
            </a:r>
          </a:p>
          <a:p>
            <a:pPr lvl="1"/>
            <a:r>
              <a:rPr lang="en-US" sz="2900" dirty="0" smtClean="0"/>
              <a:t>The </a:t>
            </a:r>
            <a:r>
              <a:rPr lang="en-US" sz="2900" dirty="0"/>
              <a:t>One That Discharges His Will </a:t>
            </a:r>
            <a:r>
              <a:rPr lang="en-US" sz="2900" dirty="0" smtClean="0"/>
              <a:t>w/o Modification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600" dirty="0" smtClean="0"/>
              <a:t>(</a:t>
            </a:r>
            <a:r>
              <a:rPr lang="en-US" sz="2600" dirty="0"/>
              <a:t>Eph. 5:24, 27; Col</a:t>
            </a:r>
            <a:r>
              <a:rPr lang="en-US" sz="2600" dirty="0" smtClean="0"/>
              <a:t>. 3:17; 1 Pet. 4:11; 1 Cor. 1:10; 4:6; Gal. 1:8-9; Rev. 22:18-19)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791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What Is “His Church”?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ONE That Christ </a:t>
            </a:r>
            <a:r>
              <a:rPr lang="en-US" sz="3200" dirty="0" smtClean="0"/>
              <a:t>Started</a:t>
            </a:r>
            <a:endParaRPr lang="en-US" sz="3200" dirty="0"/>
          </a:p>
          <a:p>
            <a:r>
              <a:rPr lang="en-US" sz="3200" dirty="0" smtClean="0"/>
              <a:t>The </a:t>
            </a:r>
            <a:r>
              <a:rPr lang="en-US" sz="3200" dirty="0"/>
              <a:t>ONE That Christ </a:t>
            </a:r>
            <a:r>
              <a:rPr lang="en-US" sz="3200" dirty="0" smtClean="0"/>
              <a:t>Sanctions</a:t>
            </a:r>
          </a:p>
          <a:p>
            <a:r>
              <a:rPr lang="en-US" sz="3200" dirty="0" smtClean="0"/>
              <a:t>The ONE and only ONE </a:t>
            </a:r>
            <a:br>
              <a:rPr lang="en-US" sz="3200" dirty="0" smtClean="0"/>
            </a:br>
            <a:r>
              <a:rPr lang="en-US" sz="2700" dirty="0" smtClean="0"/>
              <a:t>(Eph. 4:4; 2:16; Mt. 16:18; Col. 3:15; 1 Cor. 12:12-20)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5285198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How Can I “Belong to His Church”?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 </a:t>
            </a:r>
            <a:r>
              <a:rPr lang="en-US" sz="3200" dirty="0"/>
              <a:t>Must Be Added to It (Acts 2:37-47)</a:t>
            </a:r>
          </a:p>
          <a:p>
            <a:pPr lvl="1"/>
            <a:r>
              <a:rPr lang="en-US" sz="2800" dirty="0" smtClean="0"/>
              <a:t>Hear (Acts 2:37; cf. Rom. 10:17)</a:t>
            </a:r>
          </a:p>
          <a:p>
            <a:pPr lvl="1"/>
            <a:r>
              <a:rPr lang="en-US" sz="2800" dirty="0" smtClean="0"/>
              <a:t>Believe Jesus is God’s Son (Acts 2:37; cf. 16:31)</a:t>
            </a:r>
          </a:p>
          <a:p>
            <a:pPr lvl="1"/>
            <a:r>
              <a:rPr lang="en-US" sz="2800" dirty="0" smtClean="0"/>
              <a:t>Repent of your sins (Acts 2:38; cf. 17:30)</a:t>
            </a:r>
          </a:p>
          <a:p>
            <a:pPr lvl="1"/>
            <a:r>
              <a:rPr lang="en-US" sz="2800" dirty="0" smtClean="0"/>
              <a:t>Confess your faith in Jesus (cf. Rom. 10:9-10)</a:t>
            </a:r>
          </a:p>
          <a:p>
            <a:pPr lvl="1"/>
            <a:r>
              <a:rPr lang="en-US" sz="2800" dirty="0" smtClean="0"/>
              <a:t>Be immersed into Christ (Acts 2:38, 41; cf. 22:16)</a:t>
            </a:r>
          </a:p>
          <a:p>
            <a:pPr lvl="1"/>
            <a:r>
              <a:rPr lang="en-US" sz="2800" dirty="0" smtClean="0"/>
              <a:t>Faithfully serve the Lord (Acts 2:42; cf. Rev. 2:10)</a:t>
            </a:r>
          </a:p>
        </p:txBody>
      </p:sp>
    </p:spTree>
    <p:extLst>
      <p:ext uri="{BB962C8B-B14F-4D97-AF65-F5344CB8AC3E}">
        <p14:creationId xmlns:p14="http://schemas.microsoft.com/office/powerpoint/2010/main" val="361585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How Can I “Belong to His Church”?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 </a:t>
            </a:r>
            <a:r>
              <a:rPr lang="en-US" sz="3200" dirty="0"/>
              <a:t>Must Be Added to It (Acts 2:37-47)</a:t>
            </a:r>
          </a:p>
          <a:p>
            <a:r>
              <a:rPr lang="en-US" sz="3200" dirty="0" smtClean="0"/>
              <a:t>I </a:t>
            </a:r>
            <a:r>
              <a:rPr lang="en-US" sz="3200" dirty="0"/>
              <a:t>Must Be Busy in It (Eph. 4:16) </a:t>
            </a:r>
            <a:endParaRPr lang="en-US" sz="3200" dirty="0" smtClean="0"/>
          </a:p>
          <a:p>
            <a:r>
              <a:rPr lang="en-US" sz="3200" dirty="0" smtClean="0"/>
              <a:t>I </a:t>
            </a:r>
            <a:r>
              <a:rPr lang="en-US" sz="3200" dirty="0"/>
              <a:t>Must Be Committed to It (Matt. 6:33)</a:t>
            </a:r>
          </a:p>
        </p:txBody>
      </p:sp>
    </p:spTree>
    <p:extLst>
      <p:ext uri="{BB962C8B-B14F-4D97-AF65-F5344CB8AC3E}">
        <p14:creationId xmlns:p14="http://schemas.microsoft.com/office/powerpoint/2010/main" val="13089208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Why Should I “Belong to His Church”?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Only </a:t>
            </a:r>
            <a:r>
              <a:rPr lang="en-US" sz="3200" dirty="0"/>
              <a:t>those who belong to His church will go to heaven (1 Cor. </a:t>
            </a:r>
            <a:r>
              <a:rPr lang="en-US" sz="3200" dirty="0" smtClean="0"/>
              <a:t>15:24; Matt</a:t>
            </a:r>
            <a:r>
              <a:rPr lang="en-US" sz="3200" dirty="0"/>
              <a:t>. 20:1-16)</a:t>
            </a:r>
          </a:p>
        </p:txBody>
      </p:sp>
    </p:spTree>
    <p:extLst>
      <p:ext uri="{BB962C8B-B14F-4D97-AF65-F5344CB8AC3E}">
        <p14:creationId xmlns:p14="http://schemas.microsoft.com/office/powerpoint/2010/main" val="236297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918</TotalTime>
  <Words>233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What Is “His Church”?</vt:lpstr>
      <vt:lpstr>What Is “His Church”?</vt:lpstr>
      <vt:lpstr>What Is “His Church”?</vt:lpstr>
      <vt:lpstr>How Can I “Belong to His Church”?</vt:lpstr>
      <vt:lpstr>How Can I “Belong to His Church”?</vt:lpstr>
      <vt:lpstr>Why Should I “Belong to His Church”?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8</cp:revision>
  <dcterms:created xsi:type="dcterms:W3CDTF">2016-09-02T21:49:34Z</dcterms:created>
  <dcterms:modified xsi:type="dcterms:W3CDTF">2016-09-04T12:43:10Z</dcterms:modified>
</cp:coreProperties>
</file>