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4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16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81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39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02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826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74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208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67" y="1315092"/>
            <a:ext cx="9051533" cy="5342562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82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67" y="1315092"/>
            <a:ext cx="9051533" cy="5342562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5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67" y="1315092"/>
            <a:ext cx="9051533" cy="5342562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76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67" y="1315092"/>
            <a:ext cx="9051533" cy="5342562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33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467" y="1746606"/>
            <a:ext cx="9051533" cy="4911047"/>
          </a:xfrm>
        </p:spPr>
        <p:txBody>
          <a:bodyPr/>
          <a:lstStyle>
            <a:lvl1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1pPr>
            <a:lvl2pPr marL="574675" indent="-228600">
              <a:buFont typeface="Calibri" panose="020F0502020204030204" pitchFamily="34" charset="0"/>
              <a:buChar char="−"/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2pPr>
            <a:lvl3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3pPr>
            <a:lvl4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4pPr>
            <a:lvl5pPr>
              <a:defRPr b="1">
                <a:effectLst>
                  <a:outerShdw blurRad="50800" dist="50800" dir="2700000" algn="ctr" rotWithShape="0">
                    <a:schemeClr val="bg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0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5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50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DCAA9-D9CA-42E9-9A0C-5B4CFD1A3BF6}" type="datetimeFigureOut">
              <a:rPr lang="en-US" smtClean="0"/>
              <a:t>8/28/2016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75D2-91BF-4449-AAF2-9DFF02D69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22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61" t="75181" r="2651" b="10361"/>
          <a:stretch/>
        </p:blipFill>
        <p:spPr>
          <a:xfrm>
            <a:off x="7348250" y="5155894"/>
            <a:ext cx="1553379" cy="991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37269" r="56265" b="56305"/>
          <a:stretch/>
        </p:blipFill>
        <p:spPr>
          <a:xfrm>
            <a:off x="749146" y="2555913"/>
            <a:ext cx="3249977" cy="440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48514" r="6145" b="28514"/>
          <a:stretch/>
        </p:blipFill>
        <p:spPr>
          <a:xfrm>
            <a:off x="3657600" y="3327094"/>
            <a:ext cx="4924540" cy="157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Drunkenness </a:t>
            </a:r>
            <a:r>
              <a:rPr lang="en-US" dirty="0"/>
              <a:t>is a sinful work of the </a:t>
            </a:r>
            <a:r>
              <a:rPr lang="en-US" dirty="0" smtClean="0"/>
              <a:t>flesh – </a:t>
            </a:r>
            <a:r>
              <a:rPr lang="en-US" dirty="0"/>
              <a:t>Gal. 5:19-21; 1 Cor. </a:t>
            </a:r>
            <a:r>
              <a:rPr lang="en-US" dirty="0" smtClean="0"/>
              <a:t>6:9-10</a:t>
            </a:r>
            <a:endParaRPr lang="en-US" dirty="0"/>
          </a:p>
          <a:p>
            <a:r>
              <a:rPr lang="en-US" dirty="0" smtClean="0"/>
              <a:t>Be </a:t>
            </a:r>
            <a:r>
              <a:rPr lang="en-US" dirty="0"/>
              <a:t>holy – 1 Pet. </a:t>
            </a:r>
            <a:r>
              <a:rPr lang="en-US" dirty="0" smtClean="0"/>
              <a:t>1:15-16</a:t>
            </a:r>
            <a:endParaRPr lang="en-US" dirty="0"/>
          </a:p>
          <a:p>
            <a:r>
              <a:rPr lang="en-US" dirty="0" smtClean="0"/>
              <a:t>Resist </a:t>
            </a:r>
            <a:r>
              <a:rPr lang="en-US" dirty="0"/>
              <a:t>the devil and his temptations – Jas. 4:7; 1 Pet. </a:t>
            </a:r>
            <a:r>
              <a:rPr lang="en-US" dirty="0" smtClean="0"/>
              <a:t>5:8-9</a:t>
            </a:r>
            <a:endParaRPr lang="en-US" dirty="0"/>
          </a:p>
          <a:p>
            <a:r>
              <a:rPr lang="en-US" dirty="0" smtClean="0"/>
              <a:t>Do </a:t>
            </a:r>
            <a:r>
              <a:rPr lang="en-US" dirty="0"/>
              <a:t>not be conformed to this world – Rom. 12:2</a:t>
            </a:r>
          </a:p>
          <a:p>
            <a:r>
              <a:rPr lang="en-US" dirty="0" smtClean="0"/>
              <a:t>Stop </a:t>
            </a:r>
            <a:r>
              <a:rPr lang="en-US" dirty="0"/>
              <a:t>living (enough!) the way non-Christians live – 1 Pet. 4:3-4</a:t>
            </a:r>
          </a:p>
          <a:p>
            <a:r>
              <a:rPr lang="en-US" dirty="0" smtClean="0"/>
              <a:t>Be </a:t>
            </a:r>
            <a:r>
              <a:rPr lang="en-US" dirty="0"/>
              <a:t>an example of </a:t>
            </a:r>
            <a:r>
              <a:rPr lang="en-US" dirty="0" smtClean="0"/>
              <a:t>righteousness – </a:t>
            </a:r>
            <a:r>
              <a:rPr lang="en-US" dirty="0"/>
              <a:t>Matt. 5:16; Tit. 2:7; 1 Tim. </a:t>
            </a:r>
            <a:r>
              <a:rPr lang="en-US" dirty="0" smtClean="0"/>
              <a:t>4:12</a:t>
            </a:r>
            <a:endParaRPr lang="en-US" dirty="0"/>
          </a:p>
          <a:p>
            <a:r>
              <a:rPr lang="en-US" dirty="0" smtClean="0"/>
              <a:t>Do </a:t>
            </a:r>
            <a:r>
              <a:rPr lang="en-US" dirty="0"/>
              <a:t>not put a stumbling-block before a brother – Rom. </a:t>
            </a:r>
            <a:r>
              <a:rPr lang="en-US" dirty="0" smtClean="0"/>
              <a:t>14:12-13</a:t>
            </a:r>
            <a:endParaRPr lang="en-US" dirty="0"/>
          </a:p>
          <a:p>
            <a:r>
              <a:rPr lang="en-US" dirty="0" smtClean="0"/>
              <a:t>Do </a:t>
            </a:r>
            <a:r>
              <a:rPr lang="en-US" dirty="0"/>
              <a:t>not lead a child to sin – Matt. </a:t>
            </a:r>
            <a:r>
              <a:rPr lang="en-US" dirty="0" smtClean="0"/>
              <a:t>18:6</a:t>
            </a:r>
            <a:endParaRPr lang="en-US" dirty="0"/>
          </a:p>
          <a:p>
            <a:r>
              <a:rPr lang="en-US" dirty="0" smtClean="0"/>
              <a:t>Abhor </a:t>
            </a:r>
            <a:r>
              <a:rPr lang="en-US" dirty="0"/>
              <a:t>what is evil – Rom. </a:t>
            </a:r>
            <a:r>
              <a:rPr lang="en-US" dirty="0" smtClean="0"/>
              <a:t>12:9</a:t>
            </a:r>
            <a:endParaRPr lang="en-US" dirty="0"/>
          </a:p>
          <a:p>
            <a:r>
              <a:rPr lang="en-US" dirty="0" smtClean="0"/>
              <a:t>Abstain </a:t>
            </a:r>
            <a:r>
              <a:rPr lang="en-US" dirty="0"/>
              <a:t>from every form of evil – 1 Thess. </a:t>
            </a:r>
            <a:r>
              <a:rPr lang="en-US" dirty="0" smtClean="0"/>
              <a:t>5:21-22</a:t>
            </a:r>
            <a:endParaRPr lang="en-US" dirty="0"/>
          </a:p>
          <a:p>
            <a:r>
              <a:rPr lang="en-US" dirty="0" smtClean="0"/>
              <a:t>Abstain </a:t>
            </a:r>
            <a:r>
              <a:rPr lang="en-US" dirty="0"/>
              <a:t>from fleshly lusts – 1 Pet. 2:11 + Gal. </a:t>
            </a:r>
            <a:r>
              <a:rPr lang="en-US" dirty="0" smtClean="0"/>
              <a:t>5:19-21</a:t>
            </a:r>
            <a:endParaRPr lang="en-US" dirty="0"/>
          </a:p>
          <a:p>
            <a:r>
              <a:rPr lang="en-US" dirty="0" smtClean="0"/>
              <a:t>Be </a:t>
            </a:r>
            <a:r>
              <a:rPr lang="en-US" dirty="0"/>
              <a:t>a faithful steward of your body – 1 Cor. 6:19-20</a:t>
            </a:r>
          </a:p>
        </p:txBody>
      </p:sp>
    </p:spTree>
    <p:extLst>
      <p:ext uri="{BB962C8B-B14F-4D97-AF65-F5344CB8AC3E}">
        <p14:creationId xmlns:p14="http://schemas.microsoft.com/office/powerpoint/2010/main" val="4054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Be sober </a:t>
            </a:r>
            <a:r>
              <a:rPr lang="en-US" sz="2400" dirty="0"/>
              <a:t>– 1 </a:t>
            </a:r>
            <a:r>
              <a:rPr lang="en-US" sz="2400" dirty="0" smtClean="0"/>
              <a:t>Thess. 5:6-8</a:t>
            </a:r>
            <a:endParaRPr lang="en-US" sz="2400" dirty="0"/>
          </a:p>
          <a:p>
            <a:r>
              <a:rPr lang="en-US" sz="2400" dirty="0" smtClean="0"/>
              <a:t>Drinking </a:t>
            </a:r>
            <a:r>
              <a:rPr lang="en-US" sz="2400" dirty="0"/>
              <a:t>alcoholic beverages is an act of darkness – 1 </a:t>
            </a:r>
            <a:r>
              <a:rPr lang="en-US" sz="2400" dirty="0" smtClean="0"/>
              <a:t>Thess. 5:4-9</a:t>
            </a:r>
            <a:endParaRPr lang="en-US" sz="2400" dirty="0"/>
          </a:p>
          <a:p>
            <a:r>
              <a:rPr lang="en-US" sz="2400" dirty="0" smtClean="0"/>
              <a:t>Avoid </a:t>
            </a:r>
            <a:r>
              <a:rPr lang="en-US" sz="2400" dirty="0"/>
              <a:t>drinking </a:t>
            </a:r>
            <a:r>
              <a:rPr lang="en-US" sz="2400" dirty="0" smtClean="0"/>
              <a:t>alcoholic beverages on </a:t>
            </a:r>
            <a:r>
              <a:rPr lang="en-US" sz="2400" dirty="0"/>
              <a:t>all levels – 1 Pet. 4:3</a:t>
            </a:r>
          </a:p>
          <a:p>
            <a:r>
              <a:rPr lang="en-US" sz="2400" dirty="0" smtClean="0"/>
              <a:t>Do </a:t>
            </a:r>
            <a:r>
              <a:rPr lang="en-US" sz="2400" dirty="0"/>
              <a:t>not drink alcoholic beverages, not even one – Eph. 5:18 </a:t>
            </a:r>
          </a:p>
        </p:txBody>
      </p:sp>
    </p:spTree>
    <p:extLst>
      <p:ext uri="{BB962C8B-B14F-4D97-AF65-F5344CB8AC3E}">
        <p14:creationId xmlns:p14="http://schemas.microsoft.com/office/powerpoint/2010/main" val="25725016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Alcohol </a:t>
            </a:r>
            <a:r>
              <a:rPr lang="en-US" sz="2400" dirty="0"/>
              <a:t>is deposited into the bloodstream &amp; impacts the brain within moments</a:t>
            </a:r>
          </a:p>
          <a:p>
            <a:r>
              <a:rPr lang="en-US" sz="2400" dirty="0" smtClean="0"/>
              <a:t>The </a:t>
            </a:r>
            <a:r>
              <a:rPr lang="en-US" sz="2400" dirty="0"/>
              <a:t>Bible condemns both the resulting STATE of BEING drunk </a:t>
            </a:r>
            <a:r>
              <a:rPr lang="en-US" sz="2400" dirty="0" smtClean="0"/>
              <a:t>(Gal. 5:21) and </a:t>
            </a:r>
            <a:r>
              <a:rPr lang="en-US" sz="2400" dirty="0"/>
              <a:t>the </a:t>
            </a:r>
            <a:r>
              <a:rPr lang="en-US" sz="2400" dirty="0" smtClean="0"/>
              <a:t>PROCESS </a:t>
            </a:r>
            <a:r>
              <a:rPr lang="en-US" sz="2400" dirty="0"/>
              <a:t>of GETTING </a:t>
            </a:r>
            <a:r>
              <a:rPr lang="en-US" sz="2400" dirty="0" smtClean="0"/>
              <a:t>drunk (Eph. 5:18; 1 Thess. 5:4-9)</a:t>
            </a:r>
            <a:endParaRPr lang="en-US" sz="2400" dirty="0"/>
          </a:p>
          <a:p>
            <a:r>
              <a:rPr lang="en-US" sz="2400" dirty="0" smtClean="0"/>
              <a:t>No </a:t>
            </a:r>
            <a:r>
              <a:rPr lang="en-US" sz="2400" dirty="0"/>
              <a:t>one can </a:t>
            </a:r>
            <a:r>
              <a:rPr lang="en-US" sz="2400"/>
              <a:t>drink </a:t>
            </a:r>
            <a:r>
              <a:rPr lang="en-US" sz="2400" smtClean="0"/>
              <a:t>an </a:t>
            </a:r>
            <a:r>
              <a:rPr lang="en-US" sz="2400" dirty="0"/>
              <a:t>alcoholic beverage without ceasing to be sober</a:t>
            </a:r>
          </a:p>
          <a:p>
            <a:r>
              <a:rPr lang="en-US" sz="2400" dirty="0" smtClean="0"/>
              <a:t>There </a:t>
            </a:r>
            <a:r>
              <a:rPr lang="en-US" sz="2400" dirty="0"/>
              <a:t>is no </a:t>
            </a:r>
            <a:r>
              <a:rPr lang="en-US" sz="2400" dirty="0" smtClean="0"/>
              <a:t>justifiable </a:t>
            </a:r>
            <a:r>
              <a:rPr lang="en-US" sz="2400" dirty="0"/>
              <a:t>defense from Scripture for drinking </a:t>
            </a:r>
            <a:r>
              <a:rPr lang="en-US" sz="2400" dirty="0" smtClean="0"/>
              <a:t>alcohol</a:t>
            </a:r>
            <a:endParaRPr lang="en-US" sz="2400" dirty="0"/>
          </a:p>
          <a:p>
            <a:r>
              <a:rPr lang="en-US" sz="2400" dirty="0" smtClean="0"/>
              <a:t>Alcohol </a:t>
            </a:r>
            <a:r>
              <a:rPr lang="en-US" sz="2400" dirty="0"/>
              <a:t>is a deadly poison </a:t>
            </a:r>
            <a:r>
              <a:rPr lang="en-US" sz="2400" dirty="0" smtClean="0"/>
              <a:t>that </a:t>
            </a:r>
            <a:r>
              <a:rPr lang="en-US" sz="2400" dirty="0"/>
              <a:t>is </a:t>
            </a:r>
            <a:r>
              <a:rPr lang="en-US" sz="2400" dirty="0" smtClean="0"/>
              <a:t>“toxic”</a:t>
            </a:r>
            <a:endParaRPr lang="en-US" sz="2400" dirty="0"/>
          </a:p>
          <a:p>
            <a:r>
              <a:rPr lang="en-US" sz="2400" dirty="0" smtClean="0"/>
              <a:t>God </a:t>
            </a:r>
            <a:r>
              <a:rPr lang="en-US" sz="2400" dirty="0"/>
              <a:t>identifies drinking alcoholic beverages as </a:t>
            </a:r>
            <a:r>
              <a:rPr lang="en-US" sz="2400" dirty="0" smtClean="0"/>
              <a:t>sinful!</a:t>
            </a:r>
            <a:endParaRPr lang="en-US" sz="2400" dirty="0"/>
          </a:p>
          <a:p>
            <a:r>
              <a:rPr lang="en-US" sz="2400" dirty="0" smtClean="0"/>
              <a:t>If drinking in moderation (even one drink) is no big deal, then…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6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Realize </a:t>
            </a:r>
            <a:r>
              <a:rPr lang="en-US" sz="2400" dirty="0"/>
              <a:t>how very serious this problem is, which will cost your soul (Gal. 5:19-21)</a:t>
            </a:r>
          </a:p>
          <a:p>
            <a:r>
              <a:rPr lang="en-US" sz="2400" dirty="0" smtClean="0"/>
              <a:t>Resolve </a:t>
            </a:r>
            <a:r>
              <a:rPr lang="en-US" sz="2400" dirty="0"/>
              <a:t>to stop = Repent </a:t>
            </a:r>
            <a:r>
              <a:rPr lang="en-US" sz="2400" dirty="0" smtClean="0"/>
              <a:t>(Acts 8:22)</a:t>
            </a:r>
            <a:endParaRPr lang="en-US" sz="2400" dirty="0"/>
          </a:p>
          <a:p>
            <a:r>
              <a:rPr lang="en-US" sz="2400" dirty="0" smtClean="0"/>
              <a:t>Ask </a:t>
            </a:r>
            <a:r>
              <a:rPr lang="en-US" sz="2400" dirty="0"/>
              <a:t>God for forgiveness (1 John 1:9)</a:t>
            </a:r>
          </a:p>
          <a:p>
            <a:r>
              <a:rPr lang="en-US" sz="2400" dirty="0" smtClean="0"/>
              <a:t>Beg </a:t>
            </a:r>
            <a:r>
              <a:rPr lang="en-US" sz="2400" dirty="0"/>
              <a:t>God for help, casting your cares upon Him (1 Pet. 5:7)</a:t>
            </a:r>
          </a:p>
          <a:p>
            <a:r>
              <a:rPr lang="en-US" sz="2400" dirty="0" smtClean="0"/>
              <a:t>Tell </a:t>
            </a:r>
            <a:r>
              <a:rPr lang="en-US" sz="2400" dirty="0"/>
              <a:t>your friends that you’re done (Jas. 5:16; 1 Pet. 4:1-2)</a:t>
            </a:r>
          </a:p>
          <a:p>
            <a:r>
              <a:rPr lang="en-US" sz="2400" dirty="0" smtClean="0"/>
              <a:t>Put </a:t>
            </a:r>
            <a:r>
              <a:rPr lang="en-US" sz="2400" dirty="0"/>
              <a:t>this sin behind you (Heb. 8:12)</a:t>
            </a:r>
          </a:p>
          <a:p>
            <a:r>
              <a:rPr lang="en-US" sz="2400" dirty="0" smtClean="0"/>
              <a:t>If </a:t>
            </a:r>
            <a:r>
              <a:rPr lang="en-US" sz="2400" dirty="0"/>
              <a:t>needed, please seek outside help</a:t>
            </a:r>
          </a:p>
          <a:p>
            <a:r>
              <a:rPr lang="en-US" sz="2400" dirty="0" smtClean="0"/>
              <a:t>A </a:t>
            </a:r>
            <a:r>
              <a:rPr lang="en-US" sz="2400" dirty="0"/>
              <a:t>child of God should stay as far away from </a:t>
            </a:r>
            <a:r>
              <a:rPr lang="en-US" sz="2400" dirty="0" smtClean="0"/>
              <a:t>fleshly lusts rather </a:t>
            </a:r>
            <a:r>
              <a:rPr lang="en-US" sz="2400" dirty="0"/>
              <a:t>than seeing how close </a:t>
            </a:r>
            <a:r>
              <a:rPr lang="en-US" sz="2400" dirty="0" smtClean="0"/>
              <a:t>he can </a:t>
            </a:r>
            <a:r>
              <a:rPr lang="en-US" sz="2400" dirty="0"/>
              <a:t>get without sinning (1 Pet. 2:11)! </a:t>
            </a:r>
          </a:p>
        </p:txBody>
      </p:sp>
    </p:spTree>
    <p:extLst>
      <p:ext uri="{BB962C8B-B14F-4D97-AF65-F5344CB8AC3E}">
        <p14:creationId xmlns:p14="http://schemas.microsoft.com/office/powerpoint/2010/main" val="123714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 smtClean="0"/>
              <a:t>Believe that Jesus is God’s Son – John 8:24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Repent of your sins and turn to God – Acts 2:38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Confess your faith in Jesus – Matthew 10:32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Be immersed into Jesus Christ – Acts 22:16</a:t>
            </a:r>
          </a:p>
          <a:p>
            <a:pPr lvl="1">
              <a:lnSpc>
                <a:spcPct val="100000"/>
              </a:lnSpc>
            </a:pPr>
            <a:r>
              <a:rPr lang="en-US" sz="2800" dirty="0" smtClean="0"/>
              <a:t>God will forgive you of every sin – Mark 16:16</a:t>
            </a:r>
          </a:p>
          <a:p>
            <a:pPr lvl="1">
              <a:lnSpc>
                <a:spcPct val="100000"/>
              </a:lnSpc>
            </a:pPr>
            <a:r>
              <a:rPr lang="en-US" sz="2800" dirty="0" smtClean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sz="2800" dirty="0" smtClean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sz="3200" dirty="0" smtClean="0"/>
              <a:t>Live a faithful life with Him – 1 Peter 2:11-12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9115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1569</TotalTime>
  <Words>481</Words>
  <Application>Microsoft Office PowerPoint</Application>
  <PresentationFormat>On-screen Show (4:3)</PresentationFormat>
  <Paragraphs>39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15</cp:revision>
  <dcterms:created xsi:type="dcterms:W3CDTF">2016-08-23T22:38:09Z</dcterms:created>
  <dcterms:modified xsi:type="dcterms:W3CDTF">2016-08-28T12:43:12Z</dcterms:modified>
</cp:coreProperties>
</file>