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handoutMasterIdLst>
    <p:handoutMasterId r:id="rId45"/>
  </p:handoutMasterIdLst>
  <p:sldIdLst>
    <p:sldId id="256" r:id="rId2"/>
    <p:sldId id="261" r:id="rId3"/>
    <p:sldId id="269" r:id="rId4"/>
    <p:sldId id="436" r:id="rId5"/>
    <p:sldId id="437" r:id="rId6"/>
    <p:sldId id="438" r:id="rId7"/>
    <p:sldId id="440" r:id="rId8"/>
    <p:sldId id="441" r:id="rId9"/>
    <p:sldId id="442" r:id="rId10"/>
    <p:sldId id="429" r:id="rId11"/>
    <p:sldId id="443" r:id="rId12"/>
    <p:sldId id="444" r:id="rId13"/>
    <p:sldId id="445" r:id="rId14"/>
    <p:sldId id="446" r:id="rId15"/>
    <p:sldId id="447" r:id="rId16"/>
    <p:sldId id="448" r:id="rId17"/>
    <p:sldId id="449" r:id="rId18"/>
    <p:sldId id="450" r:id="rId19"/>
    <p:sldId id="451" r:id="rId20"/>
    <p:sldId id="430" r:id="rId21"/>
    <p:sldId id="452" r:id="rId22"/>
    <p:sldId id="453" r:id="rId23"/>
    <p:sldId id="454" r:id="rId24"/>
    <p:sldId id="455" r:id="rId25"/>
    <p:sldId id="458" r:id="rId26"/>
    <p:sldId id="461" r:id="rId27"/>
    <p:sldId id="462" r:id="rId28"/>
    <p:sldId id="463" r:id="rId29"/>
    <p:sldId id="464" r:id="rId30"/>
    <p:sldId id="465" r:id="rId31"/>
    <p:sldId id="459" r:id="rId32"/>
    <p:sldId id="460" r:id="rId33"/>
    <p:sldId id="427" r:id="rId34"/>
    <p:sldId id="466" r:id="rId35"/>
    <p:sldId id="467" r:id="rId36"/>
    <p:sldId id="469" r:id="rId37"/>
    <p:sldId id="470" r:id="rId38"/>
    <p:sldId id="474" r:id="rId39"/>
    <p:sldId id="471" r:id="rId40"/>
    <p:sldId id="472" r:id="rId41"/>
    <p:sldId id="473" r:id="rId42"/>
    <p:sldId id="306" r:id="rId4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/>
  </p:normalViewPr>
  <p:slideViewPr>
    <p:cSldViewPr snapToGrid="0">
      <p:cViewPr varScale="1">
        <p:scale>
          <a:sx n="82" d="100"/>
          <a:sy n="82" d="100"/>
        </p:scale>
        <p:origin x="108" y="2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D28F9-DB79-4469-84C0-24800353DAEF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0FF1B-506E-4918-B1F4-BED4DD17A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36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0633" y="862750"/>
            <a:ext cx="8322733" cy="2550020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Some People Are “Lucky”</a:t>
            </a:r>
            <a:br>
              <a:rPr lang="en-US" sz="4400" b="1" dirty="0" smtClean="0"/>
            </a:br>
            <a:r>
              <a:rPr lang="en-US" sz="4400" b="1" dirty="0" smtClean="0"/>
              <a:t>The Rest of the Story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Esther 4:12-17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at the Banquet Feast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2338388" algn="l"/>
              </a:tabLst>
            </a:pPr>
            <a:r>
              <a:rPr lang="en-US" altLang="en-US" sz="4400" b="1" dirty="0" smtClean="0">
                <a:solidFill>
                  <a:srgbClr val="FFFF00"/>
                </a:solidFill>
              </a:rPr>
              <a:t>Events at the Banquet Feast</a:t>
            </a:r>
            <a:endParaRPr lang="en-US" sz="44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  <a:tabLst>
                <a:tab pos="2338388" algn="l"/>
              </a:tabLst>
            </a:pPr>
            <a:r>
              <a:rPr lang="en-US" sz="3200" b="1" dirty="0" smtClean="0">
                <a:solidFill>
                  <a:srgbClr val="FFFF00"/>
                </a:solidFill>
              </a:rPr>
              <a:t>King offered Esther anything she asked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3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at the Banquet Feast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 offered Esther anything she asked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Asked for the life of Jews to be spared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83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at the Banquet Feast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 offered Esther anything she asked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Asked for the life of Jews to be spared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Revealed that Haman was cause of decree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43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at the Banquet Feast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 offered Esther anything she asked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Asked for the life of Jews to be spared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Revealed that Haman was cause of decree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King’s great rage—left room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8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at the Banquet Feast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 offered Esther anything she asked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Asked for the life of Jews to be spared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Revealed that Haman was cause of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King’s great rage—left room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Haman begged Esther to help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9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at the Banquet Feast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 offered Esther anything she asked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Asked for the life of Jews to be spared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Revealed that Haman was cause of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King’s great rage—left room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Haman begged Esther to help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Haman had fallen across the couch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04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at the Banquet Feast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 offered Esther anything she asked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Asked for the life of Jews to be spared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Revealed that Haman was cause of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King’s great rage—left room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Haman begged Esther to help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Haman had fallen across the couch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King’s anger even greater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74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at the Banquet Feast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 offered Esther anything she asked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Asked for the life of Jews to be spared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Revealed that Haman was cause of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King’s great rage—left room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Haman begged Esther to help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Haman had fallen across the couch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King’s anger even greater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Hang  my “wife molester”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20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at the Banquet Feast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 offered Esther anything she asked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Asked for the life of Jews to be spared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Revealed that Haman was cause of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King’s great rage—left room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Haman begged Esther to help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Haman had fallen across the couch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King’s anger even greater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Hang  my “wife molester”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Haman was hanged on his own gallows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91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2367" y="457200"/>
            <a:ext cx="815926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 12  </a:t>
            </a:r>
            <a:r>
              <a:rPr lang="en-US" sz="2400" b="1" dirty="0">
                <a:solidFill>
                  <a:schemeClr val="bg1"/>
                </a:solidFill>
              </a:rPr>
              <a:t>So they told Mordecai Esther's words.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13  </a:t>
            </a:r>
            <a:r>
              <a:rPr lang="en-US" sz="2400" b="1" dirty="0">
                <a:solidFill>
                  <a:schemeClr val="bg1"/>
                </a:solidFill>
              </a:rPr>
              <a:t>And Mordecai told them to answer Esther: "Do not think in your heart that you will escape in the king's palace any more than all the other Jews.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14  </a:t>
            </a:r>
            <a:r>
              <a:rPr lang="en-US" sz="2400" b="1" dirty="0">
                <a:solidFill>
                  <a:schemeClr val="bg1"/>
                </a:solidFill>
              </a:rPr>
              <a:t>For if you remain completely silent at this time, relief and </a:t>
            </a:r>
            <a:r>
              <a:rPr lang="en-US" sz="2400" b="1" dirty="0">
                <a:solidFill>
                  <a:srgbClr val="FFFF00"/>
                </a:solidFill>
              </a:rPr>
              <a:t>deliverance will arise for the Jews </a:t>
            </a:r>
            <a:r>
              <a:rPr lang="en-US" sz="2400" b="1" dirty="0">
                <a:solidFill>
                  <a:schemeClr val="bg1"/>
                </a:solidFill>
              </a:rPr>
              <a:t>from another place, but you and your father's house will perish. </a:t>
            </a:r>
            <a:r>
              <a:rPr lang="en-US" sz="2400" b="1" dirty="0">
                <a:solidFill>
                  <a:srgbClr val="FFFF00"/>
                </a:solidFill>
              </a:rPr>
              <a:t>Yet who knows whether you have come to the kingdom for such a time as this?"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15  </a:t>
            </a:r>
            <a:r>
              <a:rPr lang="en-US" sz="2400" b="1" dirty="0">
                <a:solidFill>
                  <a:schemeClr val="bg1"/>
                </a:solidFill>
              </a:rPr>
              <a:t>Then Esther told them to reply to Mordecai: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16  </a:t>
            </a:r>
            <a:r>
              <a:rPr lang="en-US" sz="2400" b="1" dirty="0">
                <a:solidFill>
                  <a:schemeClr val="bg1"/>
                </a:solidFill>
              </a:rPr>
              <a:t>"Go, gather all the Jews who are present in </a:t>
            </a:r>
            <a:r>
              <a:rPr lang="en-US" sz="2400" b="1" dirty="0" err="1">
                <a:solidFill>
                  <a:schemeClr val="bg1"/>
                </a:solidFill>
              </a:rPr>
              <a:t>Shushan</a:t>
            </a:r>
            <a:r>
              <a:rPr lang="en-US" sz="2400" b="1" dirty="0">
                <a:solidFill>
                  <a:schemeClr val="bg1"/>
                </a:solidFill>
              </a:rPr>
              <a:t>, and fast for me; neither eat nor drink for three days, night or day. My maids and I will fast likewise. And so I will go to the king, which is against the law; and if I perish, I perish!"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17  </a:t>
            </a:r>
            <a:r>
              <a:rPr lang="en-US" sz="2400" b="1" dirty="0">
                <a:solidFill>
                  <a:schemeClr val="bg1"/>
                </a:solidFill>
              </a:rPr>
              <a:t>So Mordecai went his way and did according to all that Esther commanded him.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</a:rPr>
              <a:t>				Esther 4:12-17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14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354037"/>
            <a:ext cx="82078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After the Banquet Feast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55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354037"/>
            <a:ext cx="820780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After the Banquet Feast</a:t>
            </a:r>
            <a:endParaRPr lang="en-US" sz="44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rgbClr val="FFFF00"/>
                </a:solidFill>
              </a:rPr>
              <a:t>The unchangeable decree was still in place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88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354037"/>
            <a:ext cx="8207806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After the Banquet Feast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The unchangeable decree was still in place</a:t>
            </a:r>
            <a:endParaRPr lang="en-US" sz="31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rgbClr val="FFFF00"/>
                </a:solidFill>
              </a:rPr>
              <a:t>King gave his ring to  Mordecai &amp; Esther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85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354037"/>
            <a:ext cx="8207806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After the Banquet Feast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The unchangeable decree was still in place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King gave his ring to  Mordecai &amp; Esther</a:t>
            </a:r>
            <a:endParaRPr lang="en-US" sz="31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rgbClr val="FFFF00"/>
                </a:solidFill>
              </a:rPr>
              <a:t>New decree to all 127 provinces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19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354037"/>
            <a:ext cx="82078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After the Banquet Feast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The unchangeable decree was still in place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King gave his ring to  Mordecai &amp; Esther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New decree to all 127 provinces</a:t>
            </a:r>
            <a:endParaRPr lang="en-US" sz="31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rgbClr val="FFFF00"/>
                </a:solidFill>
              </a:rPr>
              <a:t>Jews can arm themselves, defeat enemies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79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354037"/>
            <a:ext cx="820780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After the Banquet Feast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The unchangeable decree was still in place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King gave his ring to  Mordecai &amp; Esther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New decree to all 127 provinces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Jews can arm themselves, defeat enemies</a:t>
            </a:r>
            <a:endParaRPr lang="en-US" sz="31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rgbClr val="FFFF00"/>
                </a:solidFill>
              </a:rPr>
              <a:t>Defeat of </a:t>
            </a:r>
            <a:r>
              <a:rPr lang="en-US" sz="3100" b="1" dirty="0" smtClean="0">
                <a:solidFill>
                  <a:srgbClr val="FFFF00"/>
                </a:solidFill>
              </a:rPr>
              <a:t>Jews enemies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4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354037"/>
            <a:ext cx="8207806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After the Banquet Feast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The unchangeable decree was still in place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King gave his ring to  Mordecai &amp; Esther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New decree to all 127 provinces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Jews can arm themselves, defeat enemies</a:t>
            </a:r>
            <a:endParaRPr lang="en-US" sz="31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rgbClr val="FFFF00"/>
                </a:solidFill>
              </a:rPr>
              <a:t>Defeat of Jews enemies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In capital city,  500 enemies </a:t>
            </a:r>
            <a:r>
              <a:rPr lang="en-US" sz="2600" b="1" dirty="0" smtClean="0">
                <a:solidFill>
                  <a:srgbClr val="FFFF00"/>
                </a:solidFill>
              </a:rPr>
              <a:t>killed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05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354037"/>
            <a:ext cx="8207806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After the Banquet Feast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The unchangeable decree was still in place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King gave his ring to  Mordecai &amp; Esther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New decree to all 127 provinces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Jews can arm themselves, defeat enemies</a:t>
            </a:r>
            <a:endParaRPr lang="en-US" sz="31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rgbClr val="FFFF00"/>
                </a:solidFill>
              </a:rPr>
              <a:t>Defeat of Jews enemies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In capital city,  500 enemies killed</a:t>
            </a:r>
            <a:endParaRPr lang="en-US" sz="2600" b="1" dirty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Added a second day for </a:t>
            </a:r>
            <a:r>
              <a:rPr lang="en-US" sz="2600" b="1" dirty="0" smtClean="0">
                <a:solidFill>
                  <a:srgbClr val="FFFF00"/>
                </a:solidFill>
              </a:rPr>
              <a:t>12/14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98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354037"/>
            <a:ext cx="8207806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After the Banquet Feast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The unchangeable decree was still in place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King gave his ring to  Mordecai &amp; Esther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New decree to all 127 provinces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Jews can arm themselves, defeat enemies</a:t>
            </a:r>
            <a:endParaRPr lang="en-US" sz="31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rgbClr val="FFFF00"/>
                </a:solidFill>
              </a:rPr>
              <a:t>Defeat of Jews enemies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In capital city,  500 enemies killed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Added a second day for 12/14</a:t>
            </a:r>
            <a:endParaRPr lang="en-US" sz="2600" b="1" dirty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Haman’s ten sons </a:t>
            </a:r>
            <a:r>
              <a:rPr lang="en-US" sz="2600" b="1" dirty="0" smtClean="0">
                <a:solidFill>
                  <a:srgbClr val="FFFF00"/>
                </a:solidFill>
              </a:rPr>
              <a:t>hanged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64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354037"/>
            <a:ext cx="8207806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After the Banquet Feast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The unchangeable decree was still in place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King gave his ring to  Mordecai &amp; Esther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New decree to all 127 provinces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Jews can arm themselves, defeat enemies</a:t>
            </a:r>
            <a:endParaRPr lang="en-US" sz="31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rgbClr val="FFFF00"/>
                </a:solidFill>
              </a:rPr>
              <a:t>Defeat of Jews enemies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In capital city,  500 enemies killed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Added a second day for 12/14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Haman’s ten sons hanged</a:t>
            </a:r>
            <a:endParaRPr lang="en-US" sz="2600" b="1" dirty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Throughout provinces 75,000 enemies </a:t>
            </a:r>
            <a:r>
              <a:rPr lang="en-US" sz="2600" b="1" dirty="0" smtClean="0">
                <a:solidFill>
                  <a:srgbClr val="FFFF00"/>
                </a:solidFill>
              </a:rPr>
              <a:t>slain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6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457199"/>
            <a:ext cx="80468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Tonight – Finish of AM Sermon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69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354037"/>
            <a:ext cx="8207806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After the Banquet Feast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The unchangeable decree was still in place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King gave his ring to  Mordecai &amp; Esther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New decree to all 127 provinces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Jews can arm themselves, defeat enemies</a:t>
            </a:r>
            <a:endParaRPr lang="en-US" sz="31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rgbClr val="FFFF00"/>
                </a:solidFill>
              </a:rPr>
              <a:t>Defeat of Jews enemies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In capital city,  500 enemies killed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Added a second day for 12/14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Haman’s ten sons hanged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Throughout provinces 75,000 enemies slain</a:t>
            </a:r>
            <a:endParaRPr lang="en-US" sz="2600" b="1" dirty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</a:rPr>
              <a:t>No plundering of enemies’ </a:t>
            </a:r>
            <a:r>
              <a:rPr lang="en-US" sz="2600" b="1" dirty="0" smtClean="0">
                <a:solidFill>
                  <a:srgbClr val="FFFF00"/>
                </a:solidFill>
              </a:rPr>
              <a:t>possessions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13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354037"/>
            <a:ext cx="820780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After the Banquet Feast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The unchangeable decree was still in place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King gave his ring to  Mordecai &amp; Esther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New decree to all 127 provinces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Jews can arm themselves, defeat enemies</a:t>
            </a:r>
            <a:endParaRPr lang="en-US" sz="31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Defeat of Jews enemies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In capital city,  500 enemies killed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Added a second day for 12/14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Haman’s ten sons hanged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Throughout provinces 75,000 enemies slain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No plundering of enemies’ possessions</a:t>
            </a:r>
            <a:endParaRPr lang="en-US" sz="2600" b="1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rgbClr val="FFFF00"/>
                </a:solidFill>
              </a:rPr>
              <a:t>Feast of Purim began 12/14 &amp; </a:t>
            </a:r>
            <a:r>
              <a:rPr lang="en-US" sz="3100" b="1" dirty="0" smtClean="0">
                <a:solidFill>
                  <a:srgbClr val="FFFF00"/>
                </a:solidFill>
              </a:rPr>
              <a:t>12/15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1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354037"/>
            <a:ext cx="8207806" cy="1251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Events After the Banquet Feast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The unchangeable decree was still in place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King gave his ring to  Mordecai &amp; Esther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New decree to all 127 provinces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 smtClean="0">
                <a:solidFill>
                  <a:schemeClr val="bg1"/>
                </a:solidFill>
              </a:rPr>
              <a:t>Jews can arm themselves, defeat enemies</a:t>
            </a:r>
            <a:endParaRPr lang="en-US" sz="31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Defeat of Jews enemies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In capital city,  500 enemies killed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Added a second day for 12/14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Haman’s ten sons hanged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Throughout provinces 75,000 enemies slain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No plundering of enemies’ possessions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Feast of Purim began 12/14 &amp; 12/15</a:t>
            </a:r>
            <a:endParaRPr lang="en-US" sz="3100" b="1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rgbClr val="FFFF00"/>
                </a:solidFill>
              </a:rPr>
              <a:t>Even Jesus honored this feast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100" b="1" dirty="0">
              <a:solidFill>
                <a:schemeClr val="bg1"/>
              </a:solidFill>
            </a:endParaRPr>
          </a:p>
          <a:p>
            <a:pPr lvl="1"/>
            <a:endParaRPr lang="en-US" sz="3100" b="1" dirty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1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b="1" dirty="0">
                <a:solidFill>
                  <a:schemeClr val="bg1"/>
                </a:solidFill>
              </a:rPr>
              <a:t>`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offered Esther anything she asked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Asked for the life of Jews to be spared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Revealed that Haman was cause of decree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King’s great rage—left room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Haman begged Esther to help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Haman had fallen across the couch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Hang my “wife molester”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Haman was hanged on his own gallows</a:t>
            </a:r>
            <a:endParaRPr lang="en-US" sz="3600" b="1" i="1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73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Thoughts About Providence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00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Thoughts About Providence</a:t>
            </a:r>
            <a:endParaRPr lang="en-US" sz="44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God always provides for His children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22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Thoughts About Providence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God always provides for His children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Every good gift is from Him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24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Thoughts About Providence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God always provides for His children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Every good gift is from Him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Without revelation no absolute knowledge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23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Thoughts About Providence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God always provides for His children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Every good gift is from Him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Without revelation no absolute knowledge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Bible talks about providence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63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Thoughts About Providence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God always provides for His children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Every good gift is from Him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Without revelation no absolute knowledge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Bible talks about providence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Onesimus and providence—Phile. 1:15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90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Thoughts About Providence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God always provides for His children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Every good gift is from Him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Without revelation no absolute knowledge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Bible talks about providence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Onesimus and providence—Phile. 1:15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Other Bible verses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85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457199"/>
            <a:ext cx="804680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Tonight – Finish of AM Sermon</a:t>
            </a:r>
            <a:endParaRPr lang="en-US" sz="44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Persian Law—Kill all the Jews on 12/13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87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Thoughts About Providence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God always provides for His children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Every good gift is from Him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Without revelation no absolute knowledge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Bible talks about providence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Onesimus and providence—Phile. 1:15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Other Bible verses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Lack of knowledge makes life exciting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85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2047" y="424377"/>
            <a:ext cx="820780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Thoughts About Providence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God always provides for His children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Every good gift is from Him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Without revelation no absolute knowledge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Bible talks about providence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Onesimus and providence—Phile. 1:15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Other Bible verses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Lack of knowledge makes life exciting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Who knows but in your life . . .</a:t>
            </a:r>
          </a:p>
        </p:txBody>
      </p:sp>
    </p:spTree>
    <p:extLst>
      <p:ext uri="{BB962C8B-B14F-4D97-AF65-F5344CB8AC3E}">
        <p14:creationId xmlns:p14="http://schemas.microsoft.com/office/powerpoint/2010/main" val="152527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God’s Will for Your Life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1471353"/>
            <a:ext cx="8435713" cy="4962699"/>
          </a:xfrm>
        </p:spPr>
        <p:txBody>
          <a:bodyPr/>
          <a:lstStyle/>
          <a:p>
            <a:pPr marL="628650">
              <a:spcAft>
                <a:spcPts val="1500"/>
              </a:spcAft>
            </a:pPr>
            <a:r>
              <a:rPr lang="en-US" sz="3000" b="1" dirty="0" smtClean="0"/>
              <a:t>  Believe</a:t>
            </a:r>
            <a:r>
              <a:rPr lang="en-US" sz="3000" b="1" dirty="0"/>
              <a:t>				</a:t>
            </a:r>
            <a:r>
              <a:rPr lang="en-US" sz="3000" b="1" dirty="0" smtClean="0"/>
              <a:t>John </a:t>
            </a:r>
            <a:r>
              <a:rPr lang="en-US" sz="3000" b="1" dirty="0"/>
              <a:t>3:16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  Repent</a:t>
            </a:r>
            <a:r>
              <a:rPr lang="en-US" sz="3000" b="1" dirty="0"/>
              <a:t>				Acts 17:30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  Confess </a:t>
            </a:r>
            <a:r>
              <a:rPr lang="en-US" sz="3000" b="1" dirty="0"/>
              <a:t>Faith			Rom. 10:10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  Be </a:t>
            </a:r>
            <a:r>
              <a:rPr lang="en-US" sz="3000" b="1" dirty="0"/>
              <a:t>Baptized Into Him	</a:t>
            </a:r>
            <a:r>
              <a:rPr lang="en-US" sz="3000" b="1" dirty="0" smtClean="0"/>
              <a:t>	Gal</a:t>
            </a:r>
            <a:r>
              <a:rPr lang="en-US" sz="3000" b="1" dirty="0"/>
              <a:t>. 3:27</a:t>
            </a:r>
          </a:p>
          <a:p>
            <a:pPr marL="628650" indent="-628650">
              <a:spcAft>
                <a:spcPts val="1500"/>
              </a:spcAft>
              <a:buNone/>
            </a:pPr>
            <a:r>
              <a:rPr lang="en-US" sz="3600" b="1" dirty="0">
                <a:solidFill>
                  <a:srgbClr val="FFFF00"/>
                </a:solidFill>
              </a:rPr>
              <a:t>Added to His church, His body, His kingdom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Be Faithful until death</a:t>
            </a:r>
            <a:r>
              <a:rPr lang="en-US" sz="3000" b="1" dirty="0"/>
              <a:t>	</a:t>
            </a:r>
            <a:r>
              <a:rPr lang="en-US" sz="3000" b="1" dirty="0" smtClean="0"/>
              <a:t>	Rev</a:t>
            </a:r>
            <a:r>
              <a:rPr lang="en-US" sz="3000" b="1" dirty="0"/>
              <a:t>. 2:10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14867" y="1219122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47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457199"/>
            <a:ext cx="80468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Tonight – Finish of AM Sermon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Persian Law—Kill all the Jews on 12/13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Devised by Haman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90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457199"/>
            <a:ext cx="804680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Tonight – Finish of AM Sermon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Persian Law—Kill all the Jew son 12/13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Devised by Haman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Esther’s intervention going to king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03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457199"/>
            <a:ext cx="804680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Tonight – Finish of AM Sermon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Persian Law—Kill all the Jew son 12/13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Devised by Haman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Esther’s intervention going to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Asked for Haman and king to come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03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457199"/>
            <a:ext cx="804680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Tonight – Finish of AM Sermon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Persian Law—Kill all the Jew son 12/13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Devised by Haman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Esther’s intervention going to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Asked for Haman and king to come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The day of feast, Haman honored Mordecai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94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457199"/>
            <a:ext cx="804680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 dirty="0" smtClean="0">
                <a:solidFill>
                  <a:srgbClr val="FFFF00"/>
                </a:solidFill>
              </a:rPr>
              <a:t>Tonight – Finish of AM Sermon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Persian Law—Kill all the Jew son 12/13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Devised by Haman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Esther’s intervention going to king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Asked for Haman and king to come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day of feast, Haman honored Mordecai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The edict to kill Jews could not be changed</a:t>
            </a:r>
            <a:endParaRPr lang="en-US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52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825</TotalTime>
  <Words>1513</Words>
  <Application>Microsoft Office PowerPoint</Application>
  <PresentationFormat>On-screen Show (4:3)</PresentationFormat>
  <Paragraphs>247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Lucida Calligraphy</vt:lpstr>
      <vt:lpstr>Office Theme</vt:lpstr>
      <vt:lpstr>Some People Are “Lucky” The Rest of the Story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God’s Will for Your Life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operator</cp:lastModifiedBy>
  <cp:revision>53</cp:revision>
  <cp:lastPrinted>2016-07-31T10:55:27Z</cp:lastPrinted>
  <dcterms:created xsi:type="dcterms:W3CDTF">2016-03-27T21:00:01Z</dcterms:created>
  <dcterms:modified xsi:type="dcterms:W3CDTF">2016-08-22T15:45:38Z</dcterms:modified>
</cp:coreProperties>
</file>