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2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87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1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6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2128057"/>
            <a:ext cx="7792143" cy="1330037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4" y="3458094"/>
            <a:ext cx="8706543" cy="339990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 marL="631825" indent="-290513">
              <a:buFont typeface="Calibri" panose="020F0502020204030204" pitchFamily="34" charset="0"/>
              <a:buChar char="−"/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 marL="914400" indent="-228600"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2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3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4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3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3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6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1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5AD84-4688-4C21-A9D4-0C65BDDEB910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7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05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Salvation</a:t>
            </a:r>
            <a:r>
              <a:rPr lang="en-US" dirty="0"/>
              <a:t>: It’s Sure Enough!</a:t>
            </a:r>
            <a:br>
              <a:rPr lang="en-US" dirty="0"/>
            </a:br>
            <a:r>
              <a:rPr lang="en-US" dirty="0"/>
              <a:t>We Can Have Salvation!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4" y="3458094"/>
            <a:ext cx="8828116" cy="3399906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Sure Location of Salvation: In Christ</a:t>
            </a:r>
          </a:p>
          <a:p>
            <a:pPr lvl="1"/>
            <a:r>
              <a:rPr lang="en-US" dirty="0" smtClean="0"/>
              <a:t>Strength </a:t>
            </a:r>
            <a:r>
              <a:rPr lang="en-US" dirty="0"/>
              <a:t>in Christ (2 Sam. 22:1-3, 47;  Eph. 6:10)</a:t>
            </a:r>
          </a:p>
          <a:p>
            <a:pPr lvl="1"/>
            <a:r>
              <a:rPr lang="en-US" dirty="0" smtClean="0"/>
              <a:t>Safety </a:t>
            </a:r>
            <a:r>
              <a:rPr lang="en-US" dirty="0"/>
              <a:t>in Christ (Psa. 71:1-3; John 10:27-28; Rom. 8:38-39)</a:t>
            </a:r>
          </a:p>
          <a:p>
            <a:pPr lvl="1"/>
            <a:r>
              <a:rPr lang="en-US" dirty="0" smtClean="0"/>
              <a:t>Solace </a:t>
            </a:r>
            <a:r>
              <a:rPr lang="en-US" dirty="0"/>
              <a:t>in Christ </a:t>
            </a:r>
            <a:r>
              <a:rPr lang="en-US" dirty="0" smtClean="0"/>
              <a:t>(Eph</a:t>
            </a:r>
            <a:r>
              <a:rPr lang="en-US" dirty="0"/>
              <a:t>. 2:14; 2 Thess. 3:16; Rom. </a:t>
            </a:r>
            <a:r>
              <a:rPr lang="en-US" dirty="0" smtClean="0"/>
              <a:t>5:1-5)</a:t>
            </a:r>
            <a:endParaRPr lang="en-US" dirty="0"/>
          </a:p>
          <a:p>
            <a:pPr lvl="1"/>
            <a:r>
              <a:rPr lang="en-US" dirty="0" smtClean="0"/>
              <a:t>Salvation </a:t>
            </a:r>
            <a:r>
              <a:rPr lang="en-US" dirty="0"/>
              <a:t>in Christ (2 Tim. 2:10; Eph. 1:7)</a:t>
            </a:r>
          </a:p>
        </p:txBody>
      </p:sp>
    </p:spTree>
    <p:extLst>
      <p:ext uri="{BB962C8B-B14F-4D97-AF65-F5344CB8AC3E}">
        <p14:creationId xmlns:p14="http://schemas.microsoft.com/office/powerpoint/2010/main" val="29260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Salvation</a:t>
            </a:r>
            <a:r>
              <a:rPr lang="en-US" dirty="0"/>
              <a:t>: It’s Sure Enough!</a:t>
            </a:r>
            <a:br>
              <a:rPr lang="en-US" dirty="0"/>
            </a:br>
            <a:r>
              <a:rPr lang="en-US" dirty="0"/>
              <a:t>We Can Have Salvation!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4" y="3458094"/>
            <a:ext cx="8828116" cy="3399906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Sure Location of Salvation: In </a:t>
            </a:r>
            <a:r>
              <a:rPr lang="en-US" dirty="0" smtClean="0"/>
              <a:t>Christ</a:t>
            </a:r>
          </a:p>
          <a:p>
            <a:r>
              <a:rPr lang="en-US" dirty="0" smtClean="0"/>
              <a:t>The </a:t>
            </a:r>
            <a:r>
              <a:rPr lang="en-US" dirty="0"/>
              <a:t>Sure Means of Salvation: The Blood of Christ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His death, Jesus shed the cure for sin (John 19:34; Rev. 1:5)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our obedience, we encounter the cure for sin (</a:t>
            </a:r>
            <a:r>
              <a:rPr lang="en-US" dirty="0" smtClean="0"/>
              <a:t>Ro. </a:t>
            </a:r>
            <a:r>
              <a:rPr lang="en-US" dirty="0"/>
              <a:t>6:17, 3-4)</a:t>
            </a:r>
          </a:p>
          <a:p>
            <a:pPr lvl="1"/>
            <a:r>
              <a:rPr lang="en-US" dirty="0" smtClean="0"/>
              <a:t>Christ’s </a:t>
            </a:r>
            <a:r>
              <a:rPr lang="en-US" dirty="0"/>
              <a:t>blood </a:t>
            </a:r>
            <a:r>
              <a:rPr lang="en-US" dirty="0" smtClean="0"/>
              <a:t>(the double cure) cleanses from:</a:t>
            </a:r>
          </a:p>
          <a:p>
            <a:pPr lvl="2"/>
            <a:r>
              <a:rPr lang="en-US" sz="2200" dirty="0" smtClean="0"/>
              <a:t>The </a:t>
            </a:r>
            <a:r>
              <a:rPr lang="en-US" sz="2200" dirty="0"/>
              <a:t>punishment we deserve (Gal. 3:13; </a:t>
            </a:r>
            <a:r>
              <a:rPr lang="en-US" sz="2200" dirty="0" smtClean="0"/>
              <a:t>Heb</a:t>
            </a:r>
            <a:r>
              <a:rPr lang="en-US" sz="2200" dirty="0"/>
              <a:t>. 8:12; </a:t>
            </a:r>
            <a:r>
              <a:rPr lang="en-US" sz="2200" dirty="0" smtClean="0"/>
              <a:t>Ro. </a:t>
            </a:r>
            <a:r>
              <a:rPr lang="en-US" sz="2200" dirty="0"/>
              <a:t>6:23; 3:25)</a:t>
            </a:r>
          </a:p>
          <a:p>
            <a:pPr lvl="2"/>
            <a:r>
              <a:rPr lang="en-US" sz="2200" dirty="0" smtClean="0"/>
              <a:t>The </a:t>
            </a:r>
            <a:r>
              <a:rPr lang="en-US" sz="2200" dirty="0"/>
              <a:t>power of sin in our lives (1 Pet. 2:24; Phil. 3:8-11; Tit. 2:14)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95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2128057"/>
            <a:ext cx="8850977" cy="1330037"/>
          </a:xfrm>
        </p:spPr>
        <p:txBody>
          <a:bodyPr/>
          <a:lstStyle/>
          <a:p>
            <a:r>
              <a:rPr lang="en-US" dirty="0" smtClean="0"/>
              <a:t>Salvation</a:t>
            </a:r>
            <a:r>
              <a:rPr lang="en-US" dirty="0"/>
              <a:t>: I Can’t Do Enough!</a:t>
            </a:r>
            <a:br>
              <a:rPr lang="en-US" dirty="0"/>
            </a:br>
            <a:r>
              <a:rPr lang="en-US" dirty="0"/>
              <a:t>We Cannot Earn Our Salvation!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4" y="3458094"/>
            <a:ext cx="8828116" cy="3399906"/>
          </a:xfrm>
        </p:spPr>
        <p:txBody>
          <a:bodyPr>
            <a:normAutofit/>
          </a:bodyPr>
          <a:lstStyle/>
          <a:p>
            <a:r>
              <a:rPr lang="en-US" dirty="0" smtClean="0"/>
              <a:t>Hard </a:t>
            </a:r>
            <a:r>
              <a:rPr lang="en-US" dirty="0"/>
              <a:t>work and fervency cannot save (Eph. 2:9; Tit. </a:t>
            </a:r>
            <a:r>
              <a:rPr lang="en-US" dirty="0" smtClean="0"/>
              <a:t>3:5)</a:t>
            </a:r>
            <a:endParaRPr lang="en-US" dirty="0"/>
          </a:p>
          <a:p>
            <a:pPr lvl="1"/>
            <a:r>
              <a:rPr lang="en-US" dirty="0" smtClean="0"/>
              <a:t>Hard </a:t>
            </a:r>
            <a:r>
              <a:rPr lang="en-US" dirty="0"/>
              <a:t>work is necessary (1 Cor. 15:58; Jas. 2:14-26; Eph. 2:10)</a:t>
            </a:r>
          </a:p>
          <a:p>
            <a:pPr lvl="1"/>
            <a:r>
              <a:rPr lang="en-US" dirty="0" smtClean="0"/>
              <a:t>Fervency </a:t>
            </a:r>
            <a:r>
              <a:rPr lang="en-US" dirty="0"/>
              <a:t>is necessary (Rom. </a:t>
            </a:r>
            <a:r>
              <a:rPr lang="en-US" dirty="0" smtClean="0"/>
              <a:t>12:11; </a:t>
            </a:r>
            <a:r>
              <a:rPr lang="en-US" dirty="0"/>
              <a:t>2 Tim. 2:15; </a:t>
            </a:r>
            <a:r>
              <a:rPr lang="en-US" dirty="0" smtClean="0"/>
              <a:t>Heb</a:t>
            </a:r>
            <a:r>
              <a:rPr lang="en-US" dirty="0"/>
              <a:t>. 11:6)</a:t>
            </a:r>
          </a:p>
          <a:p>
            <a:pPr lvl="1"/>
            <a:r>
              <a:rPr lang="en-US" dirty="0" smtClean="0"/>
              <a:t>But </a:t>
            </a:r>
            <a:r>
              <a:rPr lang="en-US" dirty="0"/>
              <a:t>neither have the power to save (Isa. 64:6)</a:t>
            </a:r>
          </a:p>
          <a:p>
            <a:r>
              <a:rPr lang="en-US" dirty="0" smtClean="0"/>
              <a:t>Only </a:t>
            </a:r>
            <a:r>
              <a:rPr lang="en-US" dirty="0"/>
              <a:t>Jesus can save (</a:t>
            </a:r>
            <a:r>
              <a:rPr lang="en-US" dirty="0" smtClean="0"/>
              <a:t>Jn. </a:t>
            </a:r>
            <a:r>
              <a:rPr lang="en-US" dirty="0"/>
              <a:t>14:6; Acts 4:11-12; Tit. 2:13-14)</a:t>
            </a:r>
          </a:p>
          <a:p>
            <a:r>
              <a:rPr lang="en-US" dirty="0" smtClean="0"/>
              <a:t>Jesus </a:t>
            </a:r>
            <a:r>
              <a:rPr lang="en-US" dirty="0"/>
              <a:t>only saves those who obey Him (</a:t>
            </a:r>
            <a:r>
              <a:rPr lang="en-US" dirty="0" smtClean="0"/>
              <a:t>Mt</a:t>
            </a:r>
            <a:r>
              <a:rPr lang="en-US" dirty="0"/>
              <a:t>. 7:21; </a:t>
            </a:r>
            <a:r>
              <a:rPr lang="en-US" dirty="0" err="1" smtClean="0"/>
              <a:t>Hb</a:t>
            </a:r>
            <a:r>
              <a:rPr lang="en-US" dirty="0"/>
              <a:t>. 5:9)</a:t>
            </a:r>
          </a:p>
        </p:txBody>
      </p:sp>
    </p:spTree>
    <p:extLst>
      <p:ext uri="{BB962C8B-B14F-4D97-AF65-F5344CB8AC3E}">
        <p14:creationId xmlns:p14="http://schemas.microsoft.com/office/powerpoint/2010/main" val="251786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2128057"/>
            <a:ext cx="8850977" cy="1330037"/>
          </a:xfrm>
        </p:spPr>
        <p:txBody>
          <a:bodyPr>
            <a:normAutofit/>
          </a:bodyPr>
          <a:lstStyle/>
          <a:p>
            <a:r>
              <a:rPr lang="en-US" dirty="0" smtClean="0"/>
              <a:t>Salvation</a:t>
            </a:r>
            <a:r>
              <a:rPr lang="en-US" dirty="0"/>
              <a:t>: I’m Not Good Enough!</a:t>
            </a:r>
            <a:br>
              <a:rPr lang="en-US" dirty="0"/>
            </a:br>
            <a:r>
              <a:rPr lang="en-US" dirty="0"/>
              <a:t>We Must </a:t>
            </a:r>
            <a:r>
              <a:rPr lang="en-US" dirty="0" smtClean="0"/>
              <a:t>Treasure </a:t>
            </a:r>
            <a:r>
              <a:rPr lang="en-US" dirty="0"/>
              <a:t>Our Salvation!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4" y="3458094"/>
            <a:ext cx="8828116" cy="339990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 </a:t>
            </a:r>
            <a:r>
              <a:rPr lang="en-US" dirty="0"/>
              <a:t>my own: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am “nothing” </a:t>
            </a:r>
            <a:r>
              <a:rPr lang="en-US" dirty="0" smtClean="0"/>
              <a:t>(Rom</a:t>
            </a:r>
            <a:r>
              <a:rPr lang="en-US" dirty="0"/>
              <a:t>. 7:24)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am “naked” (Rev. 3:17)</a:t>
            </a:r>
          </a:p>
          <a:p>
            <a:r>
              <a:rPr lang="en-US" dirty="0" smtClean="0"/>
              <a:t>Because </a:t>
            </a:r>
            <a:r>
              <a:rPr lang="en-US" dirty="0"/>
              <a:t>of the cross: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can “be clothed” (Gal. 3:27; Eph. 4:24; 1 Cor. 15:53-54)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can “find grace” (Gal. 1:3-4; 1 Tim. 1:14-15; Heb. 4:16)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can “be continually washed in the fountain” (1 John 1:7)</a:t>
            </a:r>
          </a:p>
          <a:p>
            <a:r>
              <a:rPr lang="en-US" dirty="0" smtClean="0"/>
              <a:t>Thank </a:t>
            </a:r>
            <a:r>
              <a:rPr lang="en-US" dirty="0"/>
              <a:t>You, Jesus, my Rock, for saving me from my sin!!!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70102" y="3833623"/>
            <a:ext cx="4572000" cy="8212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1825" lvl="1" indent="-290513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−"/>
            </a:pPr>
            <a:r>
              <a:rPr lang="en-US" sz="2400" b="1" dirty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I am “helpless” (John 15:5)</a:t>
            </a:r>
          </a:p>
          <a:p>
            <a:pPr marL="631825" lvl="1" indent="-290513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−"/>
            </a:pPr>
            <a:r>
              <a:rPr lang="en-US" sz="2400" b="1" dirty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I am “vile” (Rom. 1:22-26)</a:t>
            </a:r>
          </a:p>
        </p:txBody>
      </p:sp>
    </p:spTree>
    <p:extLst>
      <p:ext uri="{BB962C8B-B14F-4D97-AF65-F5344CB8AC3E}">
        <p14:creationId xmlns:p14="http://schemas.microsoft.com/office/powerpoint/2010/main" val="335326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1" y="2128057"/>
            <a:ext cx="8850976" cy="1330037"/>
          </a:xfrm>
        </p:spPr>
        <p:txBody>
          <a:bodyPr/>
          <a:lstStyle/>
          <a:p>
            <a:r>
              <a:rPr lang="en-US" dirty="0" smtClean="0"/>
              <a:t>Are you in Christ?</a:t>
            </a:r>
            <a:br>
              <a:rPr lang="en-US" dirty="0" smtClean="0"/>
            </a:br>
            <a:r>
              <a:rPr lang="en-US" dirty="0" smtClean="0"/>
              <a:t>Are you safe in the Rock of Ages?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Believe Jesus is God’s Son – John 8:24</a:t>
            </a:r>
          </a:p>
          <a:p>
            <a:r>
              <a:rPr lang="en-US" dirty="0" smtClean="0"/>
              <a:t>Repent of your sins and turn to God – Luke 13:3</a:t>
            </a:r>
          </a:p>
          <a:p>
            <a:r>
              <a:rPr lang="en-US" dirty="0" smtClean="0"/>
              <a:t>Confess your faith in Jesus – Matthew 10:32</a:t>
            </a:r>
          </a:p>
          <a:p>
            <a:r>
              <a:rPr lang="en-US" dirty="0" smtClean="0"/>
              <a:t>Be immersed into Christ – Acts 22:16</a:t>
            </a:r>
          </a:p>
          <a:p>
            <a:pPr lvl="1"/>
            <a:r>
              <a:rPr lang="en-US" dirty="0" smtClean="0"/>
              <a:t>God will forgive all of your sins – Acts 2:38</a:t>
            </a:r>
          </a:p>
          <a:p>
            <a:pPr lvl="1"/>
            <a:r>
              <a:rPr lang="en-US" dirty="0" smtClean="0"/>
              <a:t>God will add you to His church – Acts 2:47</a:t>
            </a:r>
          </a:p>
          <a:p>
            <a:pPr lvl="1"/>
            <a:r>
              <a:rPr lang="en-US" dirty="0" smtClean="0"/>
              <a:t>God will enroll you in heaven – Hebrews 12:23</a:t>
            </a:r>
          </a:p>
          <a:p>
            <a:r>
              <a:rPr lang="en-US" dirty="0" smtClean="0"/>
              <a:t>Serve </a:t>
            </a:r>
            <a:r>
              <a:rPr lang="en-US" smtClean="0"/>
              <a:t>Him faithfully – </a:t>
            </a:r>
            <a:r>
              <a:rPr lang="en-US" dirty="0" smtClean="0"/>
              <a:t>1 John 1:7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09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3981</TotalTime>
  <Words>484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Salvation: It’s Sure Enough! We Can Have Salvation! </vt:lpstr>
      <vt:lpstr>Salvation: It’s Sure Enough! We Can Have Salvation! </vt:lpstr>
      <vt:lpstr>Salvation: I Can’t Do Enough! We Cannot Earn Our Salvation! </vt:lpstr>
      <vt:lpstr>Salvation: I’m Not Good Enough! We Must Treasure Our Salvation! </vt:lpstr>
      <vt:lpstr>Are you in Christ? Are you safe in the Rock of Ages?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Sproule</cp:lastModifiedBy>
  <cp:revision>16</cp:revision>
  <dcterms:created xsi:type="dcterms:W3CDTF">2016-01-08T01:47:06Z</dcterms:created>
  <dcterms:modified xsi:type="dcterms:W3CDTF">2016-08-14T19:33:52Z</dcterms:modified>
</cp:coreProperties>
</file>