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49" y="1017142"/>
            <a:ext cx="7870005" cy="8733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83" y="1962364"/>
            <a:ext cx="8938517" cy="4895636"/>
          </a:xfrm>
        </p:spPr>
        <p:txBody>
          <a:bodyPr/>
          <a:lstStyle>
            <a:lvl1pPr>
              <a:defRPr b="1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4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F1BA7-9F50-4061-8F9D-A3FEC254430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EE5E-2D6A-47C0-8A37-DC1B9706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Biblical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/>
              <a:t>a different, distinct, set apart </a:t>
            </a:r>
            <a:r>
              <a:rPr lang="en-US" u="sng" dirty="0" smtClean="0"/>
              <a:t>way </a:t>
            </a:r>
            <a:r>
              <a:rPr lang="en-US" u="sng" dirty="0"/>
              <a:t>of living</a:t>
            </a:r>
            <a:r>
              <a:rPr lang="en-US" dirty="0"/>
              <a:t> (Rom. 12:1; 2 Cor. 6:17-7:1; </a:t>
            </a:r>
            <a:r>
              <a:rPr lang="en-US" dirty="0" smtClean="0"/>
              <a:t>Eph</a:t>
            </a:r>
            <a:r>
              <a:rPr lang="en-US" dirty="0"/>
              <a:t>. 4:17-24)</a:t>
            </a:r>
          </a:p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/>
              <a:t>a non-conformed way of living</a:t>
            </a:r>
            <a:r>
              <a:rPr lang="en-US" dirty="0"/>
              <a:t> (Rom. 12:2; 1 Pet. 1:14-16; Jas. </a:t>
            </a:r>
            <a:r>
              <a:rPr lang="en-US" dirty="0" smtClean="0"/>
              <a:t>1:27)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/>
              <a:t>a </a:t>
            </a:r>
            <a:r>
              <a:rPr lang="en-US" u="sng" dirty="0" smtClean="0"/>
              <a:t>living </a:t>
            </a:r>
            <a:r>
              <a:rPr lang="en-US" u="sng" dirty="0"/>
              <a:t>sacrifice presented to God</a:t>
            </a:r>
            <a:r>
              <a:rPr lang="en-US" dirty="0"/>
              <a:t> (Rom. 12:1; 6:12-13; 1 Pet. 2:24)</a:t>
            </a:r>
          </a:p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 smtClean="0"/>
              <a:t>transformed </a:t>
            </a:r>
            <a:r>
              <a:rPr lang="en-US" u="sng" dirty="0"/>
              <a:t>by and to the will of God</a:t>
            </a:r>
            <a:r>
              <a:rPr lang="en-US" dirty="0"/>
              <a:t> (Rom. 12:2; 2 Cor. 3:18)</a:t>
            </a:r>
          </a:p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/>
              <a:t>determined to be acceptable to God</a:t>
            </a:r>
            <a:r>
              <a:rPr lang="en-US" dirty="0"/>
              <a:t> (Rom. 12:1; 2 Cor. 5:9; </a:t>
            </a:r>
            <a:r>
              <a:rPr lang="en-US" dirty="0" smtClean="0"/>
              <a:t>John </a:t>
            </a:r>
            <a:r>
              <a:rPr lang="en-US" dirty="0"/>
              <a:t>8:29)</a:t>
            </a:r>
          </a:p>
          <a:p>
            <a:r>
              <a:rPr lang="en-US" dirty="0" smtClean="0"/>
              <a:t>A </a:t>
            </a:r>
            <a:r>
              <a:rPr lang="en-US" dirty="0"/>
              <a:t>holy life is </a:t>
            </a:r>
            <a:r>
              <a:rPr lang="en-US" u="sng" dirty="0"/>
              <a:t>a </a:t>
            </a:r>
            <a:r>
              <a:rPr lang="en-US" u="sng" dirty="0" smtClean="0"/>
              <a:t>reasonable </a:t>
            </a:r>
            <a:r>
              <a:rPr lang="en-US" u="sng" dirty="0"/>
              <a:t>response in service</a:t>
            </a:r>
            <a:r>
              <a:rPr lang="en-US" dirty="0"/>
              <a:t> (Rom. </a:t>
            </a:r>
            <a:r>
              <a:rPr lang="en-US" dirty="0" smtClean="0"/>
              <a:t>12:1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Biblical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basis/motivation of living a holy life is “</a:t>
            </a:r>
            <a:r>
              <a:rPr lang="en-US" u="sng" dirty="0"/>
              <a:t>the mercies of God</a:t>
            </a:r>
            <a:r>
              <a:rPr lang="en-US" dirty="0" smtClean="0"/>
              <a:t>” (Rom. 12:1; 2 Cor. 1:3; Eph. 2:4; Jas. 5:11)</a:t>
            </a:r>
            <a:endParaRPr lang="en-US" dirty="0"/>
          </a:p>
          <a:p>
            <a:r>
              <a:rPr lang="en-US" dirty="0" smtClean="0"/>
              <a:t>His </a:t>
            </a:r>
            <a:r>
              <a:rPr lang="en-US" dirty="0"/>
              <a:t>mercies and compassions are seen: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u="sng" dirty="0"/>
              <a:t>love</a:t>
            </a:r>
            <a:r>
              <a:rPr lang="en-US" sz="2800" dirty="0"/>
              <a:t> (Eph. 2:4-7)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u="sng" dirty="0"/>
              <a:t>sacrifice</a:t>
            </a:r>
            <a:r>
              <a:rPr lang="en-US" sz="2800" dirty="0"/>
              <a:t> (Rom. 3:23-26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u="sng" dirty="0"/>
              <a:t>restraint</a:t>
            </a:r>
            <a:r>
              <a:rPr lang="en-US" sz="2800" dirty="0"/>
              <a:t> (2 Pet. 3:9, </a:t>
            </a:r>
            <a:r>
              <a:rPr lang="en-US" sz="2800" dirty="0" smtClean="0"/>
              <a:t>15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u="sng" dirty="0" smtClean="0"/>
              <a:t>forgiveness</a:t>
            </a:r>
            <a:r>
              <a:rPr lang="en-US" sz="2800" dirty="0" smtClean="0"/>
              <a:t> </a:t>
            </a:r>
            <a:r>
              <a:rPr lang="en-US" sz="2800" dirty="0"/>
              <a:t>(Tit. 3:3-7)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His </a:t>
            </a:r>
            <a:r>
              <a:rPr lang="en-US" sz="2800" u="sng" dirty="0"/>
              <a:t>promise of </a:t>
            </a:r>
            <a:r>
              <a:rPr lang="en-US" sz="2800" u="sng" dirty="0" smtClean="0"/>
              <a:t>heaven</a:t>
            </a:r>
            <a:r>
              <a:rPr lang="en-US" sz="2800" dirty="0" smtClean="0"/>
              <a:t> </a:t>
            </a:r>
            <a:r>
              <a:rPr lang="en-US" sz="2800" dirty="0"/>
              <a:t>(1 Pet. 1:3-5)</a:t>
            </a:r>
          </a:p>
        </p:txBody>
      </p:sp>
    </p:spTree>
    <p:extLst>
      <p:ext uri="{BB962C8B-B14F-4D97-AF65-F5344CB8AC3E}">
        <p14:creationId xmlns:p14="http://schemas.microsoft.com/office/powerpoint/2010/main" val="4227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Holy </a:t>
            </a:r>
            <a:r>
              <a:rPr lang="en-US" u="sng" dirty="0"/>
              <a:t>thoughts</a:t>
            </a:r>
            <a:r>
              <a:rPr lang="en-US" dirty="0"/>
              <a:t> (Psa. 19:14; Phil. 4:8; Prov. 23:7)</a:t>
            </a:r>
          </a:p>
          <a:p>
            <a:r>
              <a:rPr lang="en-US" dirty="0" smtClean="0"/>
              <a:t>Holy </a:t>
            </a:r>
            <a:r>
              <a:rPr lang="en-US" u="sng" dirty="0"/>
              <a:t>ears</a:t>
            </a:r>
            <a:r>
              <a:rPr lang="en-US" dirty="0"/>
              <a:t> (Prov. 4:23; 11:13; 1 Tim. 5:13; 1 John </a:t>
            </a:r>
            <a:r>
              <a:rPr lang="en-US" dirty="0" smtClean="0"/>
              <a:t>4:1</a:t>
            </a:r>
            <a:r>
              <a:rPr lang="en-US" dirty="0"/>
              <a:t>)</a:t>
            </a:r>
          </a:p>
          <a:p>
            <a:r>
              <a:rPr lang="en-US" dirty="0" smtClean="0"/>
              <a:t>Holy </a:t>
            </a:r>
            <a:r>
              <a:rPr lang="en-US" u="sng" dirty="0"/>
              <a:t>eyes</a:t>
            </a:r>
            <a:r>
              <a:rPr lang="en-US" dirty="0"/>
              <a:t> (Matt. 5:27-28; Prov. 31:1; Psa. 101:3)</a:t>
            </a:r>
          </a:p>
          <a:p>
            <a:r>
              <a:rPr lang="en-US" dirty="0" smtClean="0"/>
              <a:t>Holy </a:t>
            </a:r>
            <a:r>
              <a:rPr lang="en-US" u="sng" dirty="0"/>
              <a:t>words</a:t>
            </a:r>
            <a:r>
              <a:rPr lang="en-US" dirty="0"/>
              <a:t> (Matt. 12:33-37; Jas. 1:26; Col. 3:8-9; 4:6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u="sng" dirty="0"/>
              <a:t>attitudes</a:t>
            </a:r>
            <a:r>
              <a:rPr lang="en-US" dirty="0"/>
              <a:t> (Eph. 4:31-32; Phil. </a:t>
            </a:r>
            <a:r>
              <a:rPr lang="en-US" dirty="0" smtClean="0"/>
              <a:t>2:3-5; 1 </a:t>
            </a:r>
            <a:r>
              <a:rPr lang="en-US" dirty="0"/>
              <a:t>Pet. </a:t>
            </a:r>
            <a:r>
              <a:rPr lang="en-US" dirty="0" smtClean="0"/>
              <a:t>3:8-9; 5:5-6)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u="sng" dirty="0"/>
              <a:t>desires</a:t>
            </a:r>
            <a:r>
              <a:rPr lang="en-US" dirty="0"/>
              <a:t> (Gal. 5:16-25; 1 John 2:12-17; 2 Cor. 5:1-4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u="sng" dirty="0"/>
              <a:t>choices</a:t>
            </a:r>
            <a:r>
              <a:rPr lang="en-US" dirty="0"/>
              <a:t> (1 Thess. 5:21-22; Col. 3:17; Rom. 12:9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u="sng" dirty="0"/>
              <a:t>appearance</a:t>
            </a:r>
            <a:r>
              <a:rPr lang="en-US" dirty="0"/>
              <a:t> (1 Tim. 2:9; 1 Pet. 3:4; Matt. 5:16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u="sng" dirty="0"/>
              <a:t>conduct</a:t>
            </a:r>
            <a:r>
              <a:rPr lang="en-US" dirty="0"/>
              <a:t> (1 Pet. 1:15; 2:11-12; 3:10-11; Jas. 4:13-17)</a:t>
            </a:r>
          </a:p>
          <a:p>
            <a:r>
              <a:rPr lang="en-US" dirty="0" smtClean="0"/>
              <a:t>Holy </a:t>
            </a:r>
            <a:r>
              <a:rPr lang="en-US" u="sng" dirty="0"/>
              <a:t>relationships</a:t>
            </a:r>
            <a:r>
              <a:rPr lang="en-US" dirty="0"/>
              <a:t> (2 Cor. 6:14-18; 1 Cor. 15:33; Eph. 5:22-6:9)</a:t>
            </a:r>
          </a:p>
        </p:txBody>
      </p:sp>
    </p:spTree>
    <p:extLst>
      <p:ext uri="{BB962C8B-B14F-4D97-AF65-F5344CB8AC3E}">
        <p14:creationId xmlns:p14="http://schemas.microsoft.com/office/powerpoint/2010/main" val="20540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Biblical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3017520"/>
            <a:ext cx="7836408" cy="3840480"/>
          </a:xfrm>
        </p:spPr>
        <p:txBody>
          <a:bodyPr>
            <a:normAutofit/>
          </a:bodyPr>
          <a:lstStyle/>
          <a:p>
            <a:r>
              <a:rPr lang="en-US" dirty="0" smtClean="0"/>
              <a:t>Believe that Jesus is God’s Son – Romans 10:9</a:t>
            </a:r>
          </a:p>
          <a:p>
            <a:r>
              <a:rPr lang="en-US" dirty="0" smtClean="0"/>
              <a:t>Repent of your sins and turn to God – Romans 2:4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write your name in heaven – Hebrews 12:23</a:t>
            </a:r>
          </a:p>
          <a:p>
            <a:r>
              <a:rPr lang="en-US" dirty="0" smtClean="0"/>
              <a:t>Live a faithful, holy life – Romans 12:1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449" y="1890445"/>
            <a:ext cx="787000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“Pursue…holiness, without which</a:t>
            </a:r>
            <a:br>
              <a:rPr lang="en-US" sz="3200" b="1" dirty="0" smtClean="0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sz="3200" b="1" dirty="0" smtClean="0">
                <a:ln w="6350">
                  <a:solidFill>
                    <a:srgbClr val="552F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no one will see the Lord” (Heb. 12:14).</a:t>
            </a:r>
          </a:p>
        </p:txBody>
      </p:sp>
    </p:spTree>
    <p:extLst>
      <p:ext uri="{BB962C8B-B14F-4D97-AF65-F5344CB8AC3E}">
        <p14:creationId xmlns:p14="http://schemas.microsoft.com/office/powerpoint/2010/main" val="82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473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Biblical Explanation</vt:lpstr>
      <vt:lpstr>The Biblical Motivation</vt:lpstr>
      <vt:lpstr>The Biblical Application</vt:lpstr>
      <vt:lpstr>The Biblical Prescription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2016-08-06T19:37:44Z</dcterms:created>
  <dcterms:modified xsi:type="dcterms:W3CDTF">2016-08-07T12:43:42Z</dcterms:modified>
</cp:coreProperties>
</file>