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90" r:id="rId3"/>
    <p:sldId id="421" r:id="rId4"/>
    <p:sldId id="439" r:id="rId5"/>
    <p:sldId id="422" r:id="rId6"/>
    <p:sldId id="436" r:id="rId7"/>
    <p:sldId id="429" r:id="rId8"/>
    <p:sldId id="447" r:id="rId9"/>
    <p:sldId id="361" r:id="rId1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 showGuides="1">
      <p:cViewPr varScale="1">
        <p:scale>
          <a:sx n="97" d="100"/>
          <a:sy n="97" d="100"/>
        </p:scale>
        <p:origin x="1548" y="78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73"/>
    </p:cViewPr>
  </p:sorter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600" y="2137410"/>
            <a:ext cx="8638331" cy="871643"/>
          </a:xfrm>
        </p:spPr>
        <p:txBody>
          <a:bodyPr anchor="b">
            <a:normAutofit fontScale="90000"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Introducing the Prophets</a:t>
            </a:r>
            <a:endParaRPr lang="en-US" sz="5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endParaRPr lang="en-US" sz="3600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Luke 24:21-24</a:t>
            </a:r>
            <a:endParaRPr lang="en-US" sz="36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23893"/>
            <a:ext cx="8475133" cy="5029200"/>
          </a:xfrm>
        </p:spPr>
        <p:txBody>
          <a:bodyPr anchor="t">
            <a:noAutofit/>
          </a:bodyPr>
          <a:lstStyle/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 21  </a:t>
            </a:r>
            <a:r>
              <a:rPr lang="en-US" sz="2200" b="1" dirty="0">
                <a:solidFill>
                  <a:schemeClr val="bg1"/>
                </a:solidFill>
              </a:rPr>
              <a:t>But we were hoping that it was He who was going to redeem Israel. Indeed, besides all this, today is the third day since these things happened.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 22  </a:t>
            </a:r>
            <a:r>
              <a:rPr lang="en-US" sz="2200" b="1" dirty="0">
                <a:solidFill>
                  <a:schemeClr val="bg1"/>
                </a:solidFill>
              </a:rPr>
              <a:t>Yes, and certain women of our company, who arrived at the tomb early, astonished us.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 23  </a:t>
            </a:r>
            <a:r>
              <a:rPr lang="en-US" sz="2200" b="1" dirty="0">
                <a:solidFill>
                  <a:schemeClr val="bg1"/>
                </a:solidFill>
              </a:rPr>
              <a:t>When they did not find His body, they came saying that they had also seen a vision of angels who said He was alive.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24  </a:t>
            </a:r>
            <a:r>
              <a:rPr lang="en-US" sz="2200" b="1" dirty="0">
                <a:solidFill>
                  <a:schemeClr val="bg1"/>
                </a:solidFill>
              </a:rPr>
              <a:t>And certain of those who were with us went to the tomb and found it just </a:t>
            </a:r>
            <a:r>
              <a:rPr lang="en-US" sz="2200" b="1" dirty="0" smtClean="0">
                <a:solidFill>
                  <a:schemeClr val="bg1"/>
                </a:solidFill>
              </a:rPr>
              <a:t>as </a:t>
            </a:r>
            <a:r>
              <a:rPr lang="en-US" sz="2200" b="1" dirty="0">
                <a:solidFill>
                  <a:schemeClr val="bg1"/>
                </a:solidFill>
              </a:rPr>
              <a:t>the women had said; but Him they did not see."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 25  </a:t>
            </a:r>
            <a:r>
              <a:rPr lang="en-US" sz="2200" b="1" dirty="0">
                <a:solidFill>
                  <a:schemeClr val="bg1"/>
                </a:solidFill>
              </a:rPr>
              <a:t>Then He said to them, "O foolish ones, and slow of heart to believe in all that the prophets have spoken!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 26  </a:t>
            </a:r>
            <a:r>
              <a:rPr lang="en-US" sz="2200" b="1" dirty="0">
                <a:solidFill>
                  <a:schemeClr val="bg1"/>
                </a:solidFill>
              </a:rPr>
              <a:t>Ought not the Christ to have suffered these things and to enter into His glory?"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 27  </a:t>
            </a:r>
            <a:r>
              <a:rPr lang="en-US" sz="2200" b="1" dirty="0">
                <a:solidFill>
                  <a:schemeClr val="bg1"/>
                </a:solidFill>
              </a:rPr>
              <a:t>And beginning at Moses and all the Prophets, He expounded to them in all the Scriptures the things concerning Himself.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200" b="1" dirty="0">
                <a:solidFill>
                  <a:schemeClr val="bg1"/>
                </a:solidFill>
              </a:rPr>
              <a:t>	</a:t>
            </a:r>
            <a:r>
              <a:rPr lang="en-US" sz="2200" b="1" dirty="0" smtClean="0">
                <a:solidFill>
                  <a:schemeClr val="bg1"/>
                </a:solidFill>
              </a:rPr>
              <a:t>				Luke 24:21-27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2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433" y="374316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Understanding the Prophets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9094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280504"/>
            <a:ext cx="872913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Definition of a prophet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Priest and prophet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4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rved Right Arrow 2"/>
          <p:cNvSpPr/>
          <p:nvPr/>
        </p:nvSpPr>
        <p:spPr>
          <a:xfrm>
            <a:off x="978572" y="834190"/>
            <a:ext cx="2005263" cy="5117432"/>
          </a:xfrm>
          <a:prstGeom prst="curvedRightArrow">
            <a:avLst>
              <a:gd name="adj1" fmla="val 26666"/>
              <a:gd name="adj2" fmla="val 50000"/>
              <a:gd name="adj3" fmla="val 282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0800000">
            <a:off x="6215080" y="649708"/>
            <a:ext cx="2005263" cy="5117432"/>
          </a:xfrm>
          <a:prstGeom prst="curvedRightArrow">
            <a:avLst>
              <a:gd name="adj1" fmla="val 26666"/>
              <a:gd name="adj2" fmla="val 50000"/>
              <a:gd name="adj3" fmla="val 282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98283" y="625647"/>
            <a:ext cx="16683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God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6215" y="5232821"/>
            <a:ext cx="16683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Man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93883" y="2817861"/>
            <a:ext cx="29893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Priest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64119" y="2782693"/>
            <a:ext cx="29893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Prophet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7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433" y="374316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Understanding the Prophets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9094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280504"/>
            <a:ext cx="872913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Definition of a prophet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Priest and prophet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Moses/Aaron &amp; God/prophet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55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rved Right Arrow 2"/>
          <p:cNvSpPr/>
          <p:nvPr/>
        </p:nvSpPr>
        <p:spPr>
          <a:xfrm>
            <a:off x="978572" y="834190"/>
            <a:ext cx="2005263" cy="5117432"/>
          </a:xfrm>
          <a:prstGeom prst="curvedRightArrow">
            <a:avLst>
              <a:gd name="adj1" fmla="val 26666"/>
              <a:gd name="adj2" fmla="val 50000"/>
              <a:gd name="adj3" fmla="val 282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0800000">
            <a:off x="6215080" y="649708"/>
            <a:ext cx="2005263" cy="5117432"/>
          </a:xfrm>
          <a:prstGeom prst="curvedRightArrow">
            <a:avLst>
              <a:gd name="adj1" fmla="val 26666"/>
              <a:gd name="adj2" fmla="val 50000"/>
              <a:gd name="adj3" fmla="val 282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76252" y="625647"/>
            <a:ext cx="2416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Moses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726" y="5232821"/>
            <a:ext cx="30128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Pharaoh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64119" y="2782693"/>
            <a:ext cx="29893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Prophet</a:t>
            </a:r>
            <a:endParaRPr lang="en-US" sz="4400" b="1" dirty="0">
              <a:solidFill>
                <a:schemeClr val="bg1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Aaron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433" y="374316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Understanding the Prophets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9094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280504"/>
            <a:ext cx="872913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Definition of a prophet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Priest and prophet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Moses/Aaron &amp; God/prophet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Jesus is prophet, priest and king</a:t>
            </a:r>
            <a:endParaRPr lang="en-US" sz="24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Place of the prophets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Summation of OT message--Heb. 1:1-2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NT verses showing importance of prophets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Acts 3:22-23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Luke 24:44-45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Luke 21:20-22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bg1"/>
                </a:solidFill>
              </a:rPr>
              <a:t>Call of the prophets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Not all calls are recorded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Few, if any, felt qualified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6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433" y="374316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The Prophet and His Work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9094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34433" y="1355111"/>
            <a:ext cx="84911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unbelieving, sinful world of the prophets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response of the prophets (ordinary people)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Lessons from specific prophets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Jonah—The rebellious prophet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Amos—Not for hire; not a professional messenger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Isaiah—Sinful Israel and cleansed Isaiah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Ezekiel—Sacrificial life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Jeremiah—The “not a cry-baby” prophets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There were many NT prophets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0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Tell Others About His Plan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8115" y="1331496"/>
            <a:ext cx="8637338" cy="5206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Believe				Mark 16:16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Repent				Luke 13:3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Confess Faith			Rom. 10:10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 Baptized Into Him	Gal. 3:27</a:t>
            </a:r>
          </a:p>
          <a:p>
            <a:pPr marL="112713" lvl="1">
              <a:lnSpc>
                <a:spcPct val="150000"/>
              </a:lnSpc>
              <a:spcBef>
                <a:spcPts val="200"/>
              </a:spcBef>
              <a:tabLst>
                <a:tab pos="112713" algn="l"/>
              </a:tabLst>
            </a:pPr>
            <a:r>
              <a:rPr lang="en-US" altLang="en-US" sz="36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altLang="en-US" sz="3600" b="1" dirty="0" smtClean="0">
                <a:solidFill>
                  <a:srgbClr val="FFFF00"/>
                </a:solidFill>
              </a:rPr>
              <a:t>family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 faithful until death	Rev. 2:10</a:t>
            </a:r>
            <a:endParaRPr lang="en-US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597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2120</TotalTime>
  <Words>342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Calligraphy</vt:lpstr>
      <vt:lpstr>Office Theme</vt:lpstr>
      <vt:lpstr>Introducing the Prophets</vt:lpstr>
      <vt:lpstr>PowerPoint Presentation</vt:lpstr>
      <vt:lpstr>Understanding the Prophets</vt:lpstr>
      <vt:lpstr>PowerPoint Presentation</vt:lpstr>
      <vt:lpstr>Understanding the Prophets</vt:lpstr>
      <vt:lpstr>PowerPoint Presentation</vt:lpstr>
      <vt:lpstr>Understanding the Prophets</vt:lpstr>
      <vt:lpstr>The Prophet and His Work</vt:lpstr>
      <vt:lpstr>Tell Others About His 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Cindy Nelson</cp:lastModifiedBy>
  <cp:revision>111</cp:revision>
  <cp:lastPrinted>2016-03-27T10:33:18Z</cp:lastPrinted>
  <dcterms:created xsi:type="dcterms:W3CDTF">2016-02-01T19:51:25Z</dcterms:created>
  <dcterms:modified xsi:type="dcterms:W3CDTF">2016-07-18T15:01:55Z</dcterms:modified>
</cp:coreProperties>
</file>