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>
        <p:scale>
          <a:sx n="70" d="100"/>
          <a:sy n="70" d="100"/>
        </p:scale>
        <p:origin x="1734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C8D7-CBF4-4A03-A16E-B7C10C39D7B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9BBD-8989-48F8-B42C-23547D1B8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9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C8D7-CBF4-4A03-A16E-B7C10C39D7B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9BBD-8989-48F8-B42C-23547D1B8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0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C8D7-CBF4-4A03-A16E-B7C10C39D7B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9BBD-8989-48F8-B42C-23547D1B8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C8D7-CBF4-4A03-A16E-B7C10C39D7B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9BBD-8989-48F8-B42C-23547D1B8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8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C8D7-CBF4-4A03-A16E-B7C10C39D7B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9BBD-8989-48F8-B42C-23547D1B8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5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C8D7-CBF4-4A03-A16E-B7C10C39D7B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9BBD-8989-48F8-B42C-23547D1B8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C8D7-CBF4-4A03-A16E-B7C10C39D7B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9BBD-8989-48F8-B42C-23547D1B8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7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C8D7-CBF4-4A03-A16E-B7C10C39D7B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9BBD-8989-48F8-B42C-23547D1B8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2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C8D7-CBF4-4A03-A16E-B7C10C39D7B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9BBD-8989-48F8-B42C-23547D1B8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7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C8D7-CBF4-4A03-A16E-B7C10C39D7B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9BBD-8989-48F8-B42C-23547D1B8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0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C8D7-CBF4-4A03-A16E-B7C10C39D7B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9BBD-8989-48F8-B42C-23547D1B8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8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6C8D7-CBF4-4A03-A16E-B7C10C39D7B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39BBD-8989-48F8-B42C-23547D1B8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9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1" b="64520"/>
          <a:stretch/>
        </p:blipFill>
        <p:spPr>
          <a:xfrm>
            <a:off x="-178855" y="0"/>
            <a:ext cx="9504946" cy="4138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27" b="37131"/>
          <a:stretch/>
        </p:blipFill>
        <p:spPr>
          <a:xfrm>
            <a:off x="-178855" y="4018548"/>
            <a:ext cx="9504946" cy="20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3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" r="803"/>
          <a:stretch/>
        </p:blipFill>
        <p:spPr>
          <a:xfrm>
            <a:off x="0" y="0"/>
            <a:ext cx="9144000" cy="150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99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99653 L 0 -1.578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/>
          <a:stretch/>
        </p:blipFill>
        <p:spPr>
          <a:xfrm>
            <a:off x="0" y="0"/>
            <a:ext cx="9144000" cy="150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9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 -0.96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3" r="533"/>
          <a:stretch/>
        </p:blipFill>
        <p:spPr>
          <a:xfrm>
            <a:off x="0" y="0"/>
            <a:ext cx="9144000" cy="1491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8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-0.7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79236 L 0 -1.47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r="-153"/>
          <a:stretch/>
        </p:blipFill>
        <p:spPr>
          <a:xfrm>
            <a:off x="-28071" y="0"/>
            <a:ext cx="9172071" cy="147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4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2.5E-6 -0.86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86482 L 2.5E-6 -1.229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9"/>
          <a:stretch/>
        </p:blipFill>
        <p:spPr>
          <a:xfrm>
            <a:off x="0" y="0"/>
            <a:ext cx="9144000" cy="1500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8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-0.9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91111 L 0 -1.29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47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6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74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"/>
          <a:stretch/>
        </p:blipFill>
        <p:spPr>
          <a:xfrm>
            <a:off x="0" y="0"/>
            <a:ext cx="9144000" cy="1491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9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045E-16 L 0 -0.8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84884 L 0 -1.45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"/>
          <a:stretch/>
        </p:blipFill>
        <p:spPr>
          <a:xfrm>
            <a:off x="0" y="0"/>
            <a:ext cx="9144000" cy="1489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1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"/>
          <a:stretch/>
        </p:blipFill>
        <p:spPr>
          <a:xfrm>
            <a:off x="0" y="0"/>
            <a:ext cx="9144000" cy="1495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3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0.56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56759 L 0 -1.480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dcterms:created xsi:type="dcterms:W3CDTF">2016-07-10T19:42:15Z</dcterms:created>
  <dcterms:modified xsi:type="dcterms:W3CDTF">2016-07-10T21:11:51Z</dcterms:modified>
</cp:coreProperties>
</file>