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3" r:id="rId5"/>
    <p:sldId id="264" r:id="rId6"/>
    <p:sldId id="25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0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90" y="1446415"/>
            <a:ext cx="6620046" cy="107554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7" y="2668384"/>
            <a:ext cx="8897736" cy="418961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F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7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7" y="1950720"/>
            <a:ext cx="8897736" cy="490727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FFFF9F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5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DCCB-0B05-4D79-B003-C2D7E2E9D856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4E36-E6DB-47FA-865E-DD354F394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Baptist Was “The Voice”</a:t>
            </a:r>
            <a:br>
              <a:rPr lang="en-US" dirty="0" smtClean="0"/>
            </a:br>
            <a:r>
              <a:rPr lang="en-US" dirty="0" smtClean="0"/>
              <a:t>to Talk About Jesus</a:t>
            </a:r>
            <a:endParaRPr lang="en-US" dirty="0"/>
          </a:p>
        </p:txBody>
      </p:sp>
      <p:pic>
        <p:nvPicPr>
          <p:cNvPr id="17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0" y="1346454"/>
            <a:ext cx="6759905" cy="1292245"/>
          </a:xfrm>
          <a:prstGeom prst="rect">
            <a:avLst/>
          </a:prstGeom>
        </p:spPr>
      </p:pic>
      <p:sp>
        <p:nvSpPr>
          <p:cNvPr id="14" name="Title 12"/>
          <p:cNvSpPr txBox="1">
            <a:spLocks/>
          </p:cNvSpPr>
          <p:nvPr/>
        </p:nvSpPr>
        <p:spPr>
          <a:xfrm>
            <a:off x="199513" y="1448136"/>
            <a:ext cx="6620046" cy="1075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Christians Are “The Voice”</a:t>
            </a:r>
            <a:br>
              <a:rPr lang="en-US" dirty="0" smtClean="0"/>
            </a:br>
            <a:r>
              <a:rPr lang="en-US" dirty="0" smtClean="0"/>
              <a:t>to Talk About Jesus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/>
              <a:t>Was </a:t>
            </a:r>
            <a:r>
              <a:rPr lang="en-US" dirty="0" smtClean="0"/>
              <a:t>Responsible </a:t>
            </a:r>
            <a:r>
              <a:rPr lang="en-US" dirty="0"/>
              <a:t>for Proclaiming Jesus to People (John 1:23a)</a:t>
            </a:r>
          </a:p>
          <a:p>
            <a:r>
              <a:rPr lang="en-US" dirty="0" smtClean="0"/>
              <a:t>John </a:t>
            </a:r>
            <a:r>
              <a:rPr lang="en-US" dirty="0"/>
              <a:t>Was </a:t>
            </a:r>
            <a:r>
              <a:rPr lang="en-US" dirty="0" smtClean="0"/>
              <a:t>Responsible </a:t>
            </a:r>
            <a:r>
              <a:rPr lang="en-US" dirty="0"/>
              <a:t>for Preparing People to Meet Jesus (John 1:23b)</a:t>
            </a:r>
          </a:p>
          <a:p>
            <a:r>
              <a:rPr lang="en-US" dirty="0" smtClean="0"/>
              <a:t>John </a:t>
            </a:r>
            <a:r>
              <a:rPr lang="en-US" dirty="0"/>
              <a:t>Was </a:t>
            </a:r>
            <a:r>
              <a:rPr lang="en-US" dirty="0" smtClean="0"/>
              <a:t>Responsible </a:t>
            </a:r>
            <a:r>
              <a:rPr lang="en-US" dirty="0"/>
              <a:t>for Pointing People to Jesus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John 1:26, 27, 29)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78173" y="2630312"/>
            <a:ext cx="1459684" cy="477054"/>
          </a:xfrm>
          <a:prstGeom prst="rect">
            <a:avLst/>
          </a:prstGeom>
          <a:solidFill>
            <a:schemeClr val="tx1"/>
          </a:solidFill>
        </p:spPr>
        <p:txBody>
          <a:bodyPr wrap="square" bIns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WE ARE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8173" y="3529333"/>
            <a:ext cx="1459684" cy="477054"/>
          </a:xfrm>
          <a:prstGeom prst="rect">
            <a:avLst/>
          </a:prstGeom>
          <a:solidFill>
            <a:schemeClr val="tx1"/>
          </a:solidFill>
        </p:spPr>
        <p:txBody>
          <a:bodyPr wrap="square" bIns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WE 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78173" y="4419965"/>
            <a:ext cx="1459684" cy="477054"/>
          </a:xfrm>
          <a:prstGeom prst="rect">
            <a:avLst/>
          </a:prstGeom>
          <a:solidFill>
            <a:schemeClr val="tx1"/>
          </a:solidFill>
        </p:spPr>
        <p:txBody>
          <a:bodyPr wrap="square" bIns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</a:rPr>
              <a:t>WE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600" dirty="0" smtClean="0"/>
              <a:t>Call Attention to Jesus (“Behold!”)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With </a:t>
            </a:r>
            <a:r>
              <a:rPr lang="en-US" sz="2200" dirty="0"/>
              <a:t>our actions (Matt. 5:16; 1 Pet. 2:12)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With </a:t>
            </a:r>
            <a:r>
              <a:rPr lang="en-US" sz="2200" dirty="0"/>
              <a:t>our choices (1 Pet. 4:1-4; Eph. 4:17-5:21)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With </a:t>
            </a:r>
            <a:r>
              <a:rPr lang="en-US" sz="2200" dirty="0"/>
              <a:t>our lifestyles (Phil. 1:21; Gal. 2:20)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200" dirty="0" smtClean="0"/>
              <a:t>With </a:t>
            </a:r>
            <a:r>
              <a:rPr lang="en-US" sz="2200" dirty="0"/>
              <a:t>our words (John 1:41-46; Acts 4:20; 5:42; 8:4)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Christians Have “The Template” </a:t>
            </a:r>
            <a:br>
              <a:rPr lang="en-US" dirty="0" smtClean="0"/>
            </a:br>
            <a:r>
              <a:rPr lang="en-US" dirty="0" smtClean="0"/>
              <a:t>to Talk About Jesus </a:t>
            </a:r>
            <a:r>
              <a:rPr lang="en-US" sz="2800" dirty="0" smtClean="0"/>
              <a:t>(John 1:29)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600" dirty="0" smtClean="0"/>
              <a:t>Call Attention to Jesus (“Behold!”)</a:t>
            </a:r>
          </a:p>
          <a:p>
            <a:pPr>
              <a:lnSpc>
                <a:spcPct val="75000"/>
              </a:lnSpc>
              <a:spcBef>
                <a:spcPts val="800"/>
              </a:spcBef>
            </a:pPr>
            <a:r>
              <a:rPr lang="en-US" sz="2600" dirty="0" smtClean="0"/>
              <a:t>Call Attention to Who Jesus Is (“The Lamb of God!”)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Creator (John 1:3; Col. 1:16)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Sustainer (Col. 1:17; Heb. 1:3)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Authority (Matt. 28:18; Col. 1:18)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Judge (Acts 17:30-31; John 12:48)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Savior (Tit. 2:13; 1 John 4:14)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Friend (John 15:13-15; 3:29; 11:11)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Comforter (Isa. 9:6; 1 Pet. 5:7)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</a:t>
            </a:r>
            <a:r>
              <a:rPr lang="en-US" sz="2200" dirty="0" smtClean="0"/>
              <a:t>the </a:t>
            </a:r>
            <a:r>
              <a:rPr lang="en-US" sz="2200" dirty="0"/>
              <a:t>Advocate (1 John 2:1-2; Heb. 2:17-18)</a:t>
            </a: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200" dirty="0" smtClean="0"/>
              <a:t>JESUS </a:t>
            </a:r>
            <a:r>
              <a:rPr lang="en-US" sz="2200" dirty="0"/>
              <a:t>IS MY EVERYTHING (Col. </a:t>
            </a:r>
            <a:r>
              <a:rPr lang="en-US" sz="2200" dirty="0" smtClean="0"/>
              <a:t>1:17-18; </a:t>
            </a:r>
            <a:r>
              <a:rPr lang="en-US" sz="2200" dirty="0"/>
              <a:t>Eph. 1:23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Christians Have “The Template” </a:t>
            </a:r>
            <a:br>
              <a:rPr lang="en-US" dirty="0" smtClean="0"/>
            </a:br>
            <a:r>
              <a:rPr lang="en-US" dirty="0" smtClean="0"/>
              <a:t>to Talk About Jesus </a:t>
            </a:r>
            <a:r>
              <a:rPr lang="en-US" sz="2800" dirty="0" smtClean="0"/>
              <a:t>(John 1:29)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15369" y="3371578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5369" y="3697931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5369" y="4024284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5368" y="4350637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5367" y="4682600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5367" y="5008953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5367" y="5335306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5366" y="5661659"/>
            <a:ext cx="466603" cy="430887"/>
          </a:xfrm>
          <a:prstGeom prst="rect">
            <a:avLst/>
          </a:prstGeom>
          <a:solidFill>
            <a:schemeClr val="tx1"/>
          </a:solidFill>
        </p:spPr>
        <p:txBody>
          <a:bodyPr wrap="none" lIns="36576" rIns="36576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MY</a:t>
            </a:r>
            <a:endParaRPr lang="en-US" sz="2200" dirty="0">
              <a:solidFill>
                <a:srgbClr val="FFF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4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6" y="2668384"/>
            <a:ext cx="8980863" cy="4189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ts val="800"/>
              </a:spcBef>
            </a:pPr>
            <a:r>
              <a:rPr lang="en-US" dirty="0" smtClean="0"/>
              <a:t>Call Attention to Jesus (“Behold!”)</a:t>
            </a:r>
          </a:p>
          <a:p>
            <a:pPr>
              <a:lnSpc>
                <a:spcPct val="95000"/>
              </a:lnSpc>
              <a:spcBef>
                <a:spcPts val="800"/>
              </a:spcBef>
            </a:pPr>
            <a:r>
              <a:rPr lang="en-US" dirty="0" smtClean="0"/>
              <a:t>Call Attention to Who Jesus Is (“The Lamb of God!”)</a:t>
            </a:r>
          </a:p>
          <a:p>
            <a:pPr>
              <a:lnSpc>
                <a:spcPct val="95000"/>
              </a:lnSpc>
              <a:spcBef>
                <a:spcPts val="800"/>
              </a:spcBef>
            </a:pPr>
            <a:r>
              <a:rPr lang="en-US" dirty="0" smtClean="0"/>
              <a:t>Call Attention to What Jesus Has Done (“Takes Away the Sin!”)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left heaven for mankind (John 1:14; 17:5; Phil. 2:6-7)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demonstrated His love for mankind (Eph. 5:2; 1 John 3:16)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suffered and died for mankind (Gal. 2:20; Tit. 2:14)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bore the burden of sin for mankind (1 Pet. 2:24; Heb. 9:28)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was separated from God for mankind (Matt. 27:46; Hab. 1:13)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was raised from the dead for mankind (1 Cor. 15:1-20; 1 Pet. 1:3)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wants to bear the burdens of life for mankind (Matt. 11:28-30)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has prepared an eternal home for mankind (John 14:1-3)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/>
              <a:t>JESUS HAS CHANGED MY LIFE (2 Cor. 3:18; Col. 3:1-4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Christians Have “The Template” </a:t>
            </a:r>
            <a:br>
              <a:rPr lang="en-US" dirty="0" smtClean="0"/>
            </a:br>
            <a:r>
              <a:rPr lang="en-US" dirty="0" smtClean="0"/>
              <a:t>to Talk About Jesus </a:t>
            </a:r>
            <a:r>
              <a:rPr lang="en-US" sz="2800" dirty="0" smtClean="0"/>
              <a:t>(John 1:29)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35011" y="3814495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9935" y="4142456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963" y="4466721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9141" y="4802833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8061" y="5124656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3312" y="5452495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8254" y="5786287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5627" y="6114126"/>
            <a:ext cx="1060764" cy="338554"/>
          </a:xfrm>
          <a:prstGeom prst="rect">
            <a:avLst/>
          </a:prstGeom>
          <a:solidFill>
            <a:schemeClr val="tx1"/>
          </a:solidFill>
        </p:spPr>
        <p:txBody>
          <a:bodyPr wrap="square" lIns="36576" tIns="0" rIns="36576" bIns="0">
            <a:spAutoFit/>
          </a:bodyPr>
          <a:lstStyle/>
          <a:p>
            <a:r>
              <a:rPr lang="en-US" sz="2200" b="1" dirty="0" smtClean="0">
                <a:solidFill>
                  <a:srgbClr val="FFFF9F"/>
                </a:solidFill>
              </a:rPr>
              <a:t>ME</a:t>
            </a:r>
            <a:endParaRPr lang="en-US" sz="2200" dirty="0">
              <a:solidFill>
                <a:srgbClr val="FFF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</a:t>
            </a:r>
            <a:r>
              <a:rPr lang="en-US" dirty="0" err="1"/>
              <a:t>Gotta</a:t>
            </a:r>
            <a:r>
              <a:rPr lang="en-US" dirty="0"/>
              <a:t> Start </a:t>
            </a:r>
            <a:r>
              <a:rPr lang="en-US" dirty="0" smtClean="0"/>
              <a:t>Somewhere</a:t>
            </a:r>
          </a:p>
          <a:p>
            <a:pPr lvl="1"/>
            <a:r>
              <a:rPr lang="en-US" dirty="0" smtClean="0"/>
              <a:t>Tract</a:t>
            </a:r>
            <a:r>
              <a:rPr lang="en-US" dirty="0"/>
              <a:t>, million dollar </a:t>
            </a:r>
            <a:r>
              <a:rPr lang="en-US" dirty="0" smtClean="0"/>
              <a:t>bill, post a verse or Biblical thought</a:t>
            </a:r>
            <a:endParaRPr lang="en-US" dirty="0"/>
          </a:p>
          <a:p>
            <a:r>
              <a:rPr lang="en-US" dirty="0" smtClean="0"/>
              <a:t>We’ve </a:t>
            </a:r>
            <a:r>
              <a:rPr lang="en-US" dirty="0" err="1"/>
              <a:t>Gotta</a:t>
            </a:r>
            <a:r>
              <a:rPr lang="en-US" dirty="0"/>
              <a:t> Move It Forward </a:t>
            </a:r>
            <a:endParaRPr lang="en-US" dirty="0" smtClean="0"/>
          </a:p>
          <a:p>
            <a:pPr lvl="1"/>
            <a:r>
              <a:rPr lang="en-US" dirty="0" smtClean="0"/>
              <a:t>Invitation </a:t>
            </a:r>
            <a:r>
              <a:rPr lang="en-US" dirty="0"/>
              <a:t>to a church service, “Come &amp; See”</a:t>
            </a:r>
          </a:p>
          <a:p>
            <a:r>
              <a:rPr lang="en-US" dirty="0" smtClean="0"/>
              <a:t>We’ve </a:t>
            </a:r>
            <a:r>
              <a:rPr lang="en-US" dirty="0" err="1"/>
              <a:t>Gotta</a:t>
            </a:r>
            <a:r>
              <a:rPr lang="en-US" dirty="0"/>
              <a:t> Get Specific </a:t>
            </a:r>
            <a:endParaRPr lang="en-US" dirty="0" smtClean="0"/>
          </a:p>
          <a:p>
            <a:pPr lvl="1"/>
            <a:r>
              <a:rPr lang="en-US" dirty="0" smtClean="0"/>
              <a:t>Give a New Testament, give/send </a:t>
            </a:r>
            <a:r>
              <a:rPr lang="en-US" dirty="0"/>
              <a:t>sermon or article or tract</a:t>
            </a:r>
          </a:p>
          <a:p>
            <a:r>
              <a:rPr lang="en-US" dirty="0" smtClean="0"/>
              <a:t>We’ve </a:t>
            </a:r>
            <a:r>
              <a:rPr lang="en-US" dirty="0" err="1"/>
              <a:t>Gotta</a:t>
            </a:r>
            <a:r>
              <a:rPr lang="en-US" dirty="0"/>
              <a:t> Draw It to a Point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Would you like to study the Bible?”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Christians Have “The Responsibility”</a:t>
            </a:r>
            <a:br>
              <a:rPr lang="en-US" dirty="0" smtClean="0"/>
            </a:br>
            <a:r>
              <a:rPr lang="en-US" dirty="0" smtClean="0"/>
              <a:t>&amp; “The Tools” to Talk About Jesus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13" y="10724"/>
              <a:ext cx="7907383" cy="68298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828" y="135790"/>
              <a:ext cx="3215417" cy="6586419"/>
            </a:xfrm>
            <a:prstGeom prst="rect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" b="1"/>
          <a:stretch/>
        </p:blipFill>
        <p:spPr>
          <a:xfrm>
            <a:off x="752307" y="2436384"/>
            <a:ext cx="7576457" cy="44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Acts 16:31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Acts 8:36-38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Live faithfully for Jesus – Philippians 1:21</a:t>
            </a:r>
          </a:p>
        </p:txBody>
      </p:sp>
    </p:spTree>
    <p:extLst>
      <p:ext uri="{BB962C8B-B14F-4D97-AF65-F5344CB8AC3E}">
        <p14:creationId xmlns:p14="http://schemas.microsoft.com/office/powerpoint/2010/main" val="13839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591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John the Baptist Was “The Voice” to Talk About Jesus</vt:lpstr>
      <vt:lpstr>Christians Have “The Template”  to Talk About Jesus (John 1:29)</vt:lpstr>
      <vt:lpstr>Christians Have “The Template”  to Talk About Jesus (John 1:29)</vt:lpstr>
      <vt:lpstr>Christians Have “The Template”  to Talk About Jesus (John 1:29)</vt:lpstr>
      <vt:lpstr>Christians Have “The Responsibility” &amp; “The Tools” to Talk About Jesus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2016-07-10T01:31:37Z</dcterms:created>
  <dcterms:modified xsi:type="dcterms:W3CDTF">2016-07-10T12:43:46Z</dcterms:modified>
</cp:coreProperties>
</file>