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4"/>
  </p:handoutMasterIdLst>
  <p:sldIdLst>
    <p:sldId id="256" r:id="rId2"/>
    <p:sldId id="290" r:id="rId3"/>
    <p:sldId id="362" r:id="rId4"/>
    <p:sldId id="366" r:id="rId5"/>
    <p:sldId id="367" r:id="rId6"/>
    <p:sldId id="368" r:id="rId7"/>
    <p:sldId id="370" r:id="rId8"/>
    <p:sldId id="369" r:id="rId9"/>
    <p:sldId id="363" r:id="rId10"/>
    <p:sldId id="372" r:id="rId11"/>
    <p:sldId id="377" r:id="rId12"/>
    <p:sldId id="373" r:id="rId13"/>
    <p:sldId id="374" r:id="rId14"/>
    <p:sldId id="375" r:id="rId15"/>
    <p:sldId id="376" r:id="rId16"/>
    <p:sldId id="364" r:id="rId17"/>
    <p:sldId id="378" r:id="rId18"/>
    <p:sldId id="379" r:id="rId19"/>
    <p:sldId id="380" r:id="rId20"/>
    <p:sldId id="381" r:id="rId21"/>
    <p:sldId id="382" r:id="rId22"/>
    <p:sldId id="365" r:id="rId23"/>
    <p:sldId id="383" r:id="rId24"/>
    <p:sldId id="384" r:id="rId25"/>
    <p:sldId id="385" r:id="rId26"/>
    <p:sldId id="356" r:id="rId27"/>
    <p:sldId id="371" r:id="rId28"/>
    <p:sldId id="357" r:id="rId29"/>
    <p:sldId id="358" r:id="rId30"/>
    <p:sldId id="359" r:id="rId31"/>
    <p:sldId id="360" r:id="rId32"/>
    <p:sldId id="361" r:id="rId3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93A"/>
    <a:srgbClr val="019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12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306" y="108"/>
      </p:cViewPr>
      <p:guideLst>
        <p:guide orient="horz" pos="218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73"/>
    </p:cViewPr>
  </p:sorterViewPr>
  <p:notesViewPr>
    <p:cSldViewPr snapToGrid="0" showGuides="1">
      <p:cViewPr varScale="1">
        <p:scale>
          <a:sx n="86" d="100"/>
          <a:sy n="86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71055"/>
          </a:xfrm>
          <a:prstGeom prst="rect">
            <a:avLst/>
          </a:prstGeom>
        </p:spPr>
        <p:txBody>
          <a:bodyPr vert="horz" lIns="94220" tIns="47111" rIns="94220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4" y="1"/>
            <a:ext cx="3077739" cy="471055"/>
          </a:xfrm>
          <a:prstGeom prst="rect">
            <a:avLst/>
          </a:prstGeom>
        </p:spPr>
        <p:txBody>
          <a:bodyPr vert="horz" lIns="94220" tIns="47111" rIns="94220" bIns="47111" rtlCol="0"/>
          <a:lstStyle>
            <a:lvl1pPr algn="r">
              <a:defRPr sz="1200"/>
            </a:lvl1pPr>
          </a:lstStyle>
          <a:p>
            <a:fld id="{9E134A58-ECA1-4E7C-8010-A6B5A1E88A70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4"/>
            <a:ext cx="3077739" cy="471054"/>
          </a:xfrm>
          <a:prstGeom prst="rect">
            <a:avLst/>
          </a:prstGeom>
        </p:spPr>
        <p:txBody>
          <a:bodyPr vert="horz" lIns="94220" tIns="47111" rIns="94220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4" y="8917424"/>
            <a:ext cx="3077739" cy="471054"/>
          </a:xfrm>
          <a:prstGeom prst="rect">
            <a:avLst/>
          </a:prstGeom>
        </p:spPr>
        <p:txBody>
          <a:bodyPr vert="horz" lIns="94220" tIns="47111" rIns="94220" bIns="47111" rtlCol="0" anchor="b"/>
          <a:lstStyle>
            <a:lvl1pPr algn="r">
              <a:defRPr sz="1200"/>
            </a:lvl1pPr>
          </a:lstStyle>
          <a:p>
            <a:fld id="{84291F81-960C-4E6D-8DB4-C6425D661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4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1667" y="228600"/>
            <a:ext cx="8720666" cy="6417733"/>
          </a:xfrm>
          <a:prstGeom prst="rect">
            <a:avLst/>
          </a:prstGeom>
          <a:solidFill>
            <a:srgbClr val="0229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4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45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81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47D-3D4B-4A87-9995-54639703B3B8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8F1F-5AD9-435B-BED9-B105C440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7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600" y="2137410"/>
            <a:ext cx="8638331" cy="871643"/>
          </a:xfrm>
        </p:spPr>
        <p:txBody>
          <a:bodyPr anchor="b">
            <a:normAutofit fontScale="90000"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5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4072468"/>
            <a:ext cx="8475133" cy="2429932"/>
          </a:xfrm>
        </p:spPr>
        <p:txBody>
          <a:bodyPr anchor="t">
            <a:normAutofit/>
          </a:bodyPr>
          <a:lstStyle/>
          <a:p>
            <a:endParaRPr lang="en-US" sz="3600" b="1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Romans 8:14-17</a:t>
            </a:r>
            <a:endParaRPr lang="en-US" sz="36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0633" y="3606800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3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That’s been born again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3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That’s been born again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Whose love knows no end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0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That’s been born again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Whose love knows no end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That’s been saved by Jesus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06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That’s been born again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Whose love knows no end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That’s been saved by Jesus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That’s been made His own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8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That’s been born again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Whose love knows no end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That’s been saved by Jesus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That’s been made His own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That’s on it’s way home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3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Second Verse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08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Where we share grief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99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Where we share grief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Where we share relief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20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Where we share grief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Where we share relief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Together in sunshine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63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Where we share grief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Where we share relief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Together in sunshine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Together in rain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31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238451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400" b="1" dirty="0" smtClean="0">
                <a:solidFill>
                  <a:schemeClr val="bg1"/>
                </a:solidFill>
                <a:latin typeface="Lucida Calligraphy" panose="03010101010101010101" pitchFamily="66" charset="0"/>
              </a:rPr>
              <a:t>Romans 8</a:t>
            </a:r>
            <a:endParaRPr lang="en-US" sz="3400" b="1" dirty="0">
              <a:solidFill>
                <a:schemeClr val="bg1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433" y="969349"/>
            <a:ext cx="8475133" cy="5029200"/>
          </a:xfrm>
        </p:spPr>
        <p:txBody>
          <a:bodyPr anchor="t">
            <a:noAutofit/>
          </a:bodyPr>
          <a:lstStyle/>
          <a:p>
            <a:pPr algn="just"/>
            <a:r>
              <a:rPr lang="en-US" altLang="en-US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 14  </a:t>
            </a:r>
            <a:r>
              <a:rPr lang="en-US" sz="2800" b="1" dirty="0">
                <a:solidFill>
                  <a:schemeClr val="bg1"/>
                </a:solidFill>
              </a:rPr>
              <a:t>For as many as are led by the Spirit of God, these are sons of God.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15  </a:t>
            </a:r>
            <a:r>
              <a:rPr lang="en-US" sz="2800" b="1" dirty="0">
                <a:solidFill>
                  <a:schemeClr val="bg1"/>
                </a:solidFill>
              </a:rPr>
              <a:t>For you did not receive the spirit of bondage again to fear, but you received the Spirit of adoption by whom we cry out, "Abba, Father."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16  </a:t>
            </a:r>
            <a:r>
              <a:rPr lang="en-US" sz="2800" b="1" dirty="0">
                <a:solidFill>
                  <a:schemeClr val="bg1"/>
                </a:solidFill>
              </a:rPr>
              <a:t>The Spirit Himself bears witness with our spirit that we are children of God, </a:t>
            </a:r>
          </a:p>
          <a:p>
            <a:pPr algn="just"/>
            <a:r>
              <a:rPr lang="en-US" sz="2800" b="1" dirty="0" smtClean="0">
                <a:solidFill>
                  <a:schemeClr val="bg1"/>
                </a:solidFill>
              </a:rPr>
              <a:t>  17  </a:t>
            </a:r>
            <a:r>
              <a:rPr lang="en-US" sz="2800" b="1" dirty="0">
                <a:solidFill>
                  <a:schemeClr val="bg1"/>
                </a:solidFill>
              </a:rPr>
              <a:t>and if children, then heirs—heirs of God and joint heirs with Christ, if indeed we suffer with Him, that we may also be glorified together.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893495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2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Where we share grief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Where we share relief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Together in sunshine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Together in rain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Together in victory in His name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3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Chorus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35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We laugh together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33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We laugh together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We cry together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13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We laugh together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We cry together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We share heartaches and sighs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79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We laugh together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We cry together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We share heartaches and sighs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We dream together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4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Becoming Part of the Family</a:t>
            </a:r>
            <a:endParaRPr lang="en-US" sz="38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74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Becoming Part of the Family</a:t>
            </a:r>
            <a:endParaRPr lang="en-US" sz="38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8115" y="1331496"/>
            <a:ext cx="8637338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Believe				John 3:16</a:t>
            </a:r>
            <a:endParaRPr lang="en-US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53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Becoming Part of the Family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8115" y="1331496"/>
            <a:ext cx="8637338" cy="1779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Believe				John 3:16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Repent				2 Pet. 3:9</a:t>
            </a:r>
            <a:endParaRPr lang="en-US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14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Becoming Part of the Family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8115" y="1331496"/>
            <a:ext cx="8637338" cy="2636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Believe				John 3:16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Repent				2 Pet. 3:9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Confess Faith			Rom. 10:10</a:t>
            </a:r>
            <a:endParaRPr lang="en-US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20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Many Ways to View the Church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68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Becoming Part of the Family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8115" y="1331496"/>
            <a:ext cx="8637338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Believe				John 3:16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Repent				2 Pet. 3:9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Confess Faith			Rom. 10:10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 Baptized Into Him	Rom. 6:3</a:t>
            </a:r>
            <a:endParaRPr lang="en-US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68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Becoming Part of the Family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8115" y="1331496"/>
            <a:ext cx="8637338" cy="434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Believe				John 3:16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Repent				2 Pet. 3:9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Confess Faith			Rom. 10:10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 Baptized Into Him	Rom. 6:3</a:t>
            </a:r>
          </a:p>
          <a:p>
            <a:pPr marL="112713" lvl="1">
              <a:lnSpc>
                <a:spcPct val="150000"/>
              </a:lnSpc>
              <a:spcBef>
                <a:spcPts val="200"/>
              </a:spcBef>
              <a:tabLst>
                <a:tab pos="112713" algn="l"/>
              </a:tabLst>
            </a:pPr>
            <a:r>
              <a:rPr lang="en-US" altLang="en-US" sz="3600" b="1" dirty="0">
                <a:solidFill>
                  <a:srgbClr val="FFFF00"/>
                </a:solidFill>
              </a:rPr>
              <a:t>Added to His church, His body, His </a:t>
            </a:r>
            <a:r>
              <a:rPr lang="en-US" altLang="en-US" sz="3600" b="1" dirty="0" smtClean="0">
                <a:solidFill>
                  <a:srgbClr val="FFFF00"/>
                </a:solidFill>
              </a:rPr>
              <a:t>family</a:t>
            </a:r>
            <a:endParaRPr lang="en-US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695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3800" b="1" dirty="0">
                <a:solidFill>
                  <a:srgbClr val="FFFF00"/>
                </a:solidFill>
                <a:latin typeface="Lucida Calligraphy" panose="03010101010101010101" pitchFamily="66" charset="0"/>
              </a:rPr>
              <a:t>Becoming Part of the Family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8115" y="1331496"/>
            <a:ext cx="8637338" cy="5206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Believe				John 3:16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Repent				2 Pet. 3:9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Confess Faith			Rom. 10:10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 Baptized Into Him	Rom. 6:3</a:t>
            </a:r>
          </a:p>
          <a:p>
            <a:pPr marL="112713" lvl="1">
              <a:lnSpc>
                <a:spcPct val="150000"/>
              </a:lnSpc>
              <a:spcBef>
                <a:spcPts val="200"/>
              </a:spcBef>
              <a:tabLst>
                <a:tab pos="112713" algn="l"/>
              </a:tabLst>
            </a:pPr>
            <a:r>
              <a:rPr lang="en-US" altLang="en-US" sz="3600" b="1" dirty="0">
                <a:solidFill>
                  <a:srgbClr val="FFFF00"/>
                </a:solidFill>
              </a:rPr>
              <a:t>Added to His church, His body, His </a:t>
            </a:r>
            <a:r>
              <a:rPr lang="en-US" altLang="en-US" sz="3600" b="1" dirty="0" smtClean="0">
                <a:solidFill>
                  <a:srgbClr val="FFFF00"/>
                </a:solidFill>
              </a:rPr>
              <a:t>family</a:t>
            </a:r>
          </a:p>
          <a:p>
            <a:pPr marL="223838" lvl="1">
              <a:lnSpc>
                <a:spcPct val="150000"/>
              </a:lnSpc>
              <a:spcBef>
                <a:spcPts val="200"/>
              </a:spcBef>
              <a:buFontTx/>
              <a:buChar char="•"/>
              <a:tabLst>
                <a:tab pos="176213" algn="l"/>
              </a:tabLst>
            </a:pPr>
            <a:r>
              <a:rPr lang="en-US" altLang="en-US" sz="3600" b="1" dirty="0" smtClean="0">
                <a:solidFill>
                  <a:schemeClr val="bg1"/>
                </a:solidFill>
              </a:rPr>
              <a:t>   Be faithful until death	Rev. 2:10</a:t>
            </a:r>
            <a:endParaRPr lang="en-US" sz="18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597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Many Ways to View the Church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Kingdom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33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Many Ways to View the Church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Kingdom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bride of Christ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51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Many Ways to View the Church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Kingdom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bride of Christ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temple of God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47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Many Ways to View the Church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Kingdom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bride of Christ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temple of God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church, the church of God, the church of		Christ, the church of the firstborn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2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 fontScale="90000"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Many Ways to View the Church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Kingdom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bride of Christ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temple of God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church, the church of God, the church of		Christ, the church of the firstborn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The family of God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47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9F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199" y="406400"/>
            <a:ext cx="8475133" cy="804333"/>
          </a:xfrm>
        </p:spPr>
        <p:txBody>
          <a:bodyPr anchor="ctr"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Lucida Calligraphy" panose="03010101010101010101" pitchFamily="66" charset="0"/>
              </a:rPr>
              <a:t>We’re Part of a Family</a:t>
            </a:r>
            <a:endParaRPr lang="en-US" sz="4000" b="1" dirty="0">
              <a:solidFill>
                <a:srgbClr val="FFFF00"/>
              </a:solidFill>
              <a:latin typeface="Lucida Calligraphy" panose="03010101010101010101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4867" y="1210733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9602" y="1384967"/>
            <a:ext cx="8729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First Verse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36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991</TotalTime>
  <Words>504</Words>
  <Application>Microsoft Office PowerPoint</Application>
  <PresentationFormat>On-screen Show (4:3)</PresentationFormat>
  <Paragraphs>117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Lucida Calligraphy</vt:lpstr>
      <vt:lpstr>Office Theme</vt:lpstr>
      <vt:lpstr>We’re Part of a Family</vt:lpstr>
      <vt:lpstr>Romans 8</vt:lpstr>
      <vt:lpstr>Many Ways to View the Church</vt:lpstr>
      <vt:lpstr>Many Ways to View the Church</vt:lpstr>
      <vt:lpstr>Many Ways to View the Church</vt:lpstr>
      <vt:lpstr>Many Ways to View the Church</vt:lpstr>
      <vt:lpstr>Many Ways to View the Church</vt:lpstr>
      <vt:lpstr>Many Ways to View the Church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We’re Part of a Family</vt:lpstr>
      <vt:lpstr>Becoming Part of the Family</vt:lpstr>
      <vt:lpstr>Becoming Part of the Family</vt:lpstr>
      <vt:lpstr>Becoming Part of the Family</vt:lpstr>
      <vt:lpstr>Becoming Part of the Family</vt:lpstr>
      <vt:lpstr>Becoming Part of the Family</vt:lpstr>
      <vt:lpstr>Becoming Part of the Family</vt:lpstr>
      <vt:lpstr>Becoming Part of the Family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Aroma to the Lord</dc:title>
  <dc:creator>Cindy Nelson</dc:creator>
  <cp:lastModifiedBy>David Sproule</cp:lastModifiedBy>
  <cp:revision>78</cp:revision>
  <cp:lastPrinted>2016-07-03T12:35:48Z</cp:lastPrinted>
  <dcterms:created xsi:type="dcterms:W3CDTF">2016-02-01T19:51:25Z</dcterms:created>
  <dcterms:modified xsi:type="dcterms:W3CDTF">2016-07-03T12:39:48Z</dcterms:modified>
</cp:coreProperties>
</file>