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60" r:id="rId2"/>
    <p:sldId id="262" r:id="rId3"/>
    <p:sldId id="263" r:id="rId4"/>
    <p:sldId id="266" r:id="rId5"/>
    <p:sldId id="265" r:id="rId6"/>
    <p:sldId id="273" r:id="rId7"/>
    <p:sldId id="258" r:id="rId8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2" autoAdjust="0"/>
    <p:restoredTop sz="94660"/>
  </p:normalViewPr>
  <p:slideViewPr>
    <p:cSldViewPr snapToGrid="0">
      <p:cViewPr varScale="1">
        <p:scale>
          <a:sx n="44" d="100"/>
          <a:sy n="44" d="100"/>
        </p:scale>
        <p:origin x="13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0292" y="527537"/>
            <a:ext cx="794824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0" b="1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en-US" sz="6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Questions and Answers</a:t>
            </a:r>
          </a:p>
          <a:p>
            <a:pPr algn="ctr"/>
            <a:endParaRPr lang="en-US" sz="6000" b="1" dirty="0">
              <a:solidFill>
                <a:schemeClr val="bg1"/>
              </a:solidFill>
            </a:endParaRPr>
          </a:p>
          <a:p>
            <a:pPr algn="ctr"/>
            <a:endParaRPr lang="en-US" sz="6000" b="1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Palm Beach Lakes</a:t>
            </a:r>
          </a:p>
          <a:p>
            <a:pPr algn="ctr"/>
            <a:r>
              <a:rPr lang="en-US" sz="4400" b="1" kern="1200" dirty="0" smtClean="0">
                <a:solidFill>
                  <a:schemeClr val="bg1"/>
                </a:solidFill>
              </a:rPr>
              <a:t>June 26, 2016</a:t>
            </a:r>
            <a:endParaRPr lang="en-US" sz="4400" b="1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99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0292" y="527537"/>
            <a:ext cx="794824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</a:rPr>
              <a:t>Why do we have only worship on Sundays and Wednesdays when we can worship all week?</a:t>
            </a:r>
          </a:p>
          <a:p>
            <a:pPr algn="just"/>
            <a:endParaRPr lang="en-US" b="1" dirty="0">
              <a:solidFill>
                <a:srgbClr val="FFFF00"/>
              </a:solidFill>
            </a:endParaRPr>
          </a:p>
          <a:p>
            <a:pPr algn="just"/>
            <a:r>
              <a:rPr lang="en-US" sz="3200" b="1" dirty="0" smtClean="0">
                <a:solidFill>
                  <a:schemeClr val="bg1"/>
                </a:solidFill>
              </a:rPr>
              <a:t>John 4:24</a:t>
            </a:r>
          </a:p>
          <a:p>
            <a:pPr algn="just"/>
            <a:endParaRPr lang="en-US" sz="3200" b="1" dirty="0">
              <a:solidFill>
                <a:schemeClr val="bg1"/>
              </a:solidFill>
            </a:endParaRPr>
          </a:p>
          <a:p>
            <a:pPr algn="just"/>
            <a:r>
              <a:rPr lang="en-US" sz="3200" b="1" dirty="0" smtClean="0">
                <a:solidFill>
                  <a:schemeClr val="bg1"/>
                </a:solidFill>
              </a:rPr>
              <a:t>Acts 20:7; 1 Cor. 16:1-2; 11:33</a:t>
            </a:r>
          </a:p>
          <a:p>
            <a:pPr algn="just"/>
            <a:endParaRPr lang="en-US" sz="3200" b="1" dirty="0">
              <a:solidFill>
                <a:schemeClr val="bg1"/>
              </a:solidFill>
            </a:endParaRPr>
          </a:p>
          <a:p>
            <a:pPr algn="just"/>
            <a:r>
              <a:rPr lang="en-US" sz="3200" b="1" dirty="0" smtClean="0">
                <a:solidFill>
                  <a:schemeClr val="bg1"/>
                </a:solidFill>
              </a:rPr>
              <a:t>Acts 2:46</a:t>
            </a:r>
          </a:p>
          <a:p>
            <a:pPr algn="just"/>
            <a:endParaRPr lang="en-US" sz="3200" b="1" dirty="0">
              <a:solidFill>
                <a:schemeClr val="bg1"/>
              </a:solidFill>
            </a:endParaRPr>
          </a:p>
          <a:p>
            <a:pPr algn="just"/>
            <a:r>
              <a:rPr lang="en-US" sz="3200" b="1" dirty="0" smtClean="0">
                <a:solidFill>
                  <a:schemeClr val="bg1"/>
                </a:solidFill>
              </a:rPr>
              <a:t>Heb. 13:7,  17</a:t>
            </a:r>
            <a:endParaRPr lang="en-US" sz="4000" b="1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07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0292" y="527537"/>
            <a:ext cx="79482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</a:rPr>
              <a:t>Please explain Matthew 18:18.</a:t>
            </a:r>
          </a:p>
          <a:p>
            <a:pPr algn="just"/>
            <a:endParaRPr lang="en-US" sz="3600" b="1" dirty="0">
              <a:solidFill>
                <a:srgbClr val="FFFF00"/>
              </a:solidFill>
            </a:endParaRPr>
          </a:p>
          <a:p>
            <a:pPr algn="just"/>
            <a:r>
              <a:rPr lang="en-US" sz="3600" b="1" dirty="0" smtClean="0">
                <a:solidFill>
                  <a:schemeClr val="bg1"/>
                </a:solidFill>
              </a:rPr>
              <a:t>Matthew 18:15-18</a:t>
            </a:r>
          </a:p>
          <a:p>
            <a:pPr algn="just"/>
            <a:endParaRPr lang="en-US" sz="3600" b="1" dirty="0">
              <a:solidFill>
                <a:schemeClr val="bg1"/>
              </a:solidFill>
            </a:endParaRPr>
          </a:p>
          <a:p>
            <a:pPr algn="just"/>
            <a:endParaRPr lang="en-US" sz="3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93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0292" y="527537"/>
            <a:ext cx="79482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</a:rPr>
              <a:t>Luke 22:32—What did Jesus mean when He told Peter, when you are converted? Could that refer to Peter getting it?</a:t>
            </a:r>
          </a:p>
          <a:p>
            <a:pPr algn="just"/>
            <a:endParaRPr lang="en-US" sz="3600" b="1" dirty="0">
              <a:solidFill>
                <a:srgbClr val="FFFF00"/>
              </a:solidFill>
            </a:endParaRPr>
          </a:p>
          <a:p>
            <a:pPr algn="just"/>
            <a:r>
              <a:rPr lang="en-US" sz="3200" b="1" dirty="0" smtClean="0">
                <a:solidFill>
                  <a:schemeClr val="bg1"/>
                </a:solidFill>
              </a:rPr>
              <a:t>Luke 22:32</a:t>
            </a:r>
          </a:p>
          <a:p>
            <a:pPr algn="just"/>
            <a:endParaRPr lang="en-US" sz="3200" b="1" dirty="0">
              <a:solidFill>
                <a:schemeClr val="bg1"/>
              </a:solidFill>
            </a:endParaRPr>
          </a:p>
          <a:p>
            <a:pPr algn="just"/>
            <a:r>
              <a:rPr lang="en-US" sz="3200" b="1" dirty="0" smtClean="0">
                <a:solidFill>
                  <a:schemeClr val="bg1"/>
                </a:solidFill>
              </a:rPr>
              <a:t>Acts 3:19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7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0292" y="527537"/>
            <a:ext cx="794824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</a:rPr>
              <a:t>Judges 11:29-39--Why did God require Jephthah to sacrifice his daughter? </a:t>
            </a:r>
          </a:p>
          <a:p>
            <a:pPr algn="just"/>
            <a:endParaRPr lang="en-US" sz="3600" b="1" dirty="0">
              <a:solidFill>
                <a:srgbClr val="FFFF00"/>
              </a:solidFill>
            </a:endParaRPr>
          </a:p>
          <a:p>
            <a:pPr algn="just"/>
            <a:r>
              <a:rPr lang="en-US" sz="3200" b="1" dirty="0" smtClean="0">
                <a:solidFill>
                  <a:schemeClr val="bg1"/>
                </a:solidFill>
              </a:rPr>
              <a:t>Judges 11:29-39</a:t>
            </a:r>
          </a:p>
          <a:p>
            <a:pPr algn="just"/>
            <a:endParaRPr lang="en-US" sz="3200" b="1" dirty="0">
              <a:solidFill>
                <a:schemeClr val="bg1"/>
              </a:solidFill>
            </a:endParaRPr>
          </a:p>
          <a:p>
            <a:pPr algn="just"/>
            <a:r>
              <a:rPr lang="en-US" sz="3200" b="1" dirty="0" smtClean="0">
                <a:solidFill>
                  <a:schemeClr val="bg1"/>
                </a:solidFill>
              </a:rPr>
              <a:t>Ecc. 5:1-5</a:t>
            </a:r>
          </a:p>
          <a:p>
            <a:pPr algn="just"/>
            <a:endParaRPr lang="en-US" sz="3200" b="1" dirty="0">
              <a:solidFill>
                <a:schemeClr val="bg1"/>
              </a:solidFill>
            </a:endParaRPr>
          </a:p>
          <a:p>
            <a:pPr algn="just"/>
            <a:r>
              <a:rPr lang="en-US" sz="3200" b="1" dirty="0" smtClean="0">
                <a:solidFill>
                  <a:schemeClr val="bg1"/>
                </a:solidFill>
              </a:rPr>
              <a:t>Heb. 11:32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74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2707" y="527537"/>
            <a:ext cx="794824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FF00"/>
                </a:solidFill>
              </a:rPr>
              <a:t>Was there demon possession in the Old Testament?</a:t>
            </a:r>
          </a:p>
          <a:p>
            <a:pPr algn="just"/>
            <a:endParaRPr lang="en-US" sz="3600" b="1" dirty="0">
              <a:solidFill>
                <a:srgbClr val="FFFF00"/>
              </a:solidFill>
            </a:endParaRPr>
          </a:p>
          <a:p>
            <a:pPr algn="just"/>
            <a:r>
              <a:rPr lang="en-US" sz="3200" b="1" dirty="0" smtClean="0">
                <a:solidFill>
                  <a:schemeClr val="bg1"/>
                </a:solidFill>
              </a:rPr>
              <a:t>1 Sam. 16:14-23</a:t>
            </a:r>
          </a:p>
          <a:p>
            <a:pPr algn="just"/>
            <a:endParaRPr lang="en-US" sz="3200" b="1" dirty="0">
              <a:solidFill>
                <a:schemeClr val="bg1"/>
              </a:solidFill>
            </a:endParaRPr>
          </a:p>
          <a:p>
            <a:pPr algn="just"/>
            <a:r>
              <a:rPr lang="en-US" sz="3200" b="1" dirty="0" smtClean="0">
                <a:solidFill>
                  <a:schemeClr val="bg1"/>
                </a:solidFill>
              </a:rPr>
              <a:t>Zech. 13:1-2</a:t>
            </a:r>
          </a:p>
          <a:p>
            <a:pPr algn="just"/>
            <a:endParaRPr lang="en-US" sz="3200" b="1" dirty="0">
              <a:solidFill>
                <a:schemeClr val="bg1"/>
              </a:solidFill>
            </a:endParaRPr>
          </a:p>
          <a:p>
            <a:pPr algn="just"/>
            <a:r>
              <a:rPr lang="en-US" sz="3200" b="1" dirty="0" smtClean="0">
                <a:solidFill>
                  <a:schemeClr val="bg1"/>
                </a:solidFill>
              </a:rPr>
              <a:t>Matt. 12:28-29</a:t>
            </a:r>
            <a:endParaRPr lang="en-US" sz="3200" b="1" dirty="0">
              <a:solidFill>
                <a:schemeClr val="bg1"/>
              </a:solidFill>
            </a:endParaRPr>
          </a:p>
          <a:p>
            <a:pPr algn="just"/>
            <a:endParaRPr lang="en-US" sz="3600" b="1" dirty="0" smtClean="0">
              <a:solidFill>
                <a:srgbClr val="FFFF00"/>
              </a:solidFill>
            </a:endParaRPr>
          </a:p>
          <a:p>
            <a:pPr algn="just"/>
            <a:endParaRPr lang="en-US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57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1471353"/>
            <a:ext cx="8435713" cy="4962699"/>
          </a:xfrm>
        </p:spPr>
        <p:txBody>
          <a:bodyPr/>
          <a:lstStyle/>
          <a:p>
            <a:pPr marL="628650">
              <a:spcAft>
                <a:spcPts val="1500"/>
              </a:spcAft>
            </a:pPr>
            <a:r>
              <a:rPr lang="en-US" sz="3000" b="1" dirty="0" smtClean="0"/>
              <a:t>  Believe</a:t>
            </a:r>
            <a:r>
              <a:rPr lang="en-US" sz="3000" b="1" dirty="0"/>
              <a:t>				</a:t>
            </a:r>
            <a:r>
              <a:rPr lang="en-US" sz="3000" b="1" dirty="0" smtClean="0"/>
              <a:t>John </a:t>
            </a:r>
            <a:r>
              <a:rPr lang="en-US" sz="3000" b="1" dirty="0"/>
              <a:t>3:16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Repent</a:t>
            </a:r>
            <a:r>
              <a:rPr lang="en-US" sz="3000" b="1" dirty="0"/>
              <a:t>				Acts 17:30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Confess </a:t>
            </a:r>
            <a:r>
              <a:rPr lang="en-US" sz="3000" b="1" dirty="0"/>
              <a:t>Faith			Rom. 10:10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Be </a:t>
            </a:r>
            <a:r>
              <a:rPr lang="en-US" sz="3000" b="1" dirty="0"/>
              <a:t>Baptized Into Him	</a:t>
            </a:r>
            <a:r>
              <a:rPr lang="en-US" sz="3000" b="1" dirty="0" smtClean="0"/>
              <a:t>	Gal</a:t>
            </a:r>
            <a:r>
              <a:rPr lang="en-US" sz="3000" b="1" dirty="0"/>
              <a:t>. 3:27</a:t>
            </a:r>
          </a:p>
          <a:p>
            <a:pPr marL="628650" indent="-628650">
              <a:spcAft>
                <a:spcPts val="1500"/>
              </a:spcAft>
              <a:buNone/>
            </a:pPr>
            <a:r>
              <a:rPr lang="en-US" sz="3600" b="1" dirty="0">
                <a:solidFill>
                  <a:srgbClr val="FFFF00"/>
                </a:solidFill>
              </a:rPr>
              <a:t>Added to His church, His body, His kingdom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Be Faithful until death</a:t>
            </a:r>
            <a:r>
              <a:rPr lang="en-US" sz="3000" b="1" dirty="0"/>
              <a:t>	</a:t>
            </a:r>
            <a:r>
              <a:rPr lang="en-US" sz="3000" b="1" dirty="0" smtClean="0"/>
              <a:t>	Rev</a:t>
            </a:r>
            <a:r>
              <a:rPr lang="en-US" sz="3000" b="1" dirty="0"/>
              <a:t>. 2:10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14867" y="1219122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255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122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Calligraphy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Invitation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Dan Jenkins</cp:lastModifiedBy>
  <cp:revision>20</cp:revision>
  <cp:lastPrinted>2016-06-26T19:39:12Z</cp:lastPrinted>
  <dcterms:created xsi:type="dcterms:W3CDTF">2016-03-27T21:00:01Z</dcterms:created>
  <dcterms:modified xsi:type="dcterms:W3CDTF">2016-06-27T16:24:33Z</dcterms:modified>
</cp:coreProperties>
</file>