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90" r:id="rId3"/>
    <p:sldId id="329" r:id="rId4"/>
    <p:sldId id="339" r:id="rId5"/>
    <p:sldId id="326" r:id="rId6"/>
    <p:sldId id="344" r:id="rId7"/>
    <p:sldId id="347" r:id="rId8"/>
    <p:sldId id="353" r:id="rId9"/>
    <p:sldId id="361" r:id="rId1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93A"/>
    <a:srgbClr val="01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86410"/>
  </p:normalViewPr>
  <p:slideViewPr>
    <p:cSldViewPr snapToGrid="0" showGuides="1">
      <p:cViewPr varScale="1">
        <p:scale>
          <a:sx n="97" d="100"/>
          <a:sy n="97" d="100"/>
        </p:scale>
        <p:origin x="2154" y="78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73"/>
    </p:cViewPr>
  </p:sorterViewPr>
  <p:notesViewPr>
    <p:cSldViewPr snapToGrid="0" showGuides="1">
      <p:cViewPr varScale="1">
        <p:scale>
          <a:sx n="86" d="100"/>
          <a:sy n="86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9E134A58-ECA1-4E7C-8010-A6B5A1E88A70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84291F81-960C-4E6D-8DB4-C6425D661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1667" y="228600"/>
            <a:ext cx="8720666" cy="6417733"/>
          </a:xfrm>
          <a:prstGeom prst="rect">
            <a:avLst/>
          </a:prstGeom>
          <a:solidFill>
            <a:srgbClr val="022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947D-3D4B-4A87-9995-54639703B3B8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600" y="2137410"/>
            <a:ext cx="8638331" cy="871643"/>
          </a:xfrm>
        </p:spPr>
        <p:txBody>
          <a:bodyPr anchor="b"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The Lord HEARD It</a:t>
            </a:r>
            <a:endParaRPr lang="en-US" sz="54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4072468"/>
            <a:ext cx="8475133" cy="2429932"/>
          </a:xfrm>
        </p:spPr>
        <p:txBody>
          <a:bodyPr anchor="t">
            <a:normAutofit/>
          </a:bodyPr>
          <a:lstStyle/>
          <a:p>
            <a:endParaRPr lang="en-US" sz="3600" b="1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Jonah 2:1-7</a:t>
            </a:r>
            <a:endParaRPr lang="en-US" sz="36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0633" y="3606800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238451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Jonah 2:1-7</a:t>
            </a:r>
            <a:endParaRPr lang="en-US" sz="34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969349"/>
            <a:ext cx="8475133" cy="5029200"/>
          </a:xfrm>
        </p:spPr>
        <p:txBody>
          <a:bodyPr anchor="t">
            <a:noAutofit/>
          </a:bodyPr>
          <a:lstStyle/>
          <a:p>
            <a:pPr algn="just"/>
            <a:r>
              <a:rPr lang="en-US" altLang="en-US" sz="2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1  </a:t>
            </a:r>
            <a:r>
              <a:rPr lang="en-US" sz="2200" b="1" dirty="0">
                <a:solidFill>
                  <a:schemeClr val="bg1"/>
                </a:solidFill>
              </a:rPr>
              <a:t>Then </a:t>
            </a:r>
            <a:r>
              <a:rPr lang="en-US" sz="2200" b="1" dirty="0">
                <a:solidFill>
                  <a:srgbClr val="FFFF00"/>
                </a:solidFill>
              </a:rPr>
              <a:t>Jonah prayed </a:t>
            </a:r>
            <a:r>
              <a:rPr lang="en-US" sz="2200" b="1" dirty="0">
                <a:solidFill>
                  <a:schemeClr val="bg1"/>
                </a:solidFill>
              </a:rPr>
              <a:t>to the LORD his God from the fish's belly.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2  </a:t>
            </a:r>
            <a:r>
              <a:rPr lang="en-US" sz="2200" b="1" dirty="0">
                <a:solidFill>
                  <a:schemeClr val="bg1"/>
                </a:solidFill>
              </a:rPr>
              <a:t>And he said: "I cried out to the LORD because of my affliction, And </a:t>
            </a:r>
            <a:r>
              <a:rPr lang="en-US" sz="2200" b="1" dirty="0">
                <a:solidFill>
                  <a:srgbClr val="FFFF00"/>
                </a:solidFill>
              </a:rPr>
              <a:t>He answered me</a:t>
            </a:r>
            <a:r>
              <a:rPr lang="en-US" sz="2200" b="1" dirty="0">
                <a:solidFill>
                  <a:schemeClr val="bg1"/>
                </a:solidFill>
              </a:rPr>
              <a:t>. "Out of the belly of </a:t>
            </a:r>
            <a:r>
              <a:rPr lang="en-US" sz="2200" b="1" dirty="0" err="1">
                <a:solidFill>
                  <a:schemeClr val="bg1"/>
                </a:solidFill>
              </a:rPr>
              <a:t>Sheol</a:t>
            </a:r>
            <a:r>
              <a:rPr lang="en-US" sz="2200" b="1" dirty="0">
                <a:solidFill>
                  <a:schemeClr val="bg1"/>
                </a:solidFill>
              </a:rPr>
              <a:t> I cried, And You heard my voice.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3  </a:t>
            </a:r>
            <a:r>
              <a:rPr lang="en-US" sz="2200" b="1" dirty="0">
                <a:solidFill>
                  <a:schemeClr val="bg1"/>
                </a:solidFill>
              </a:rPr>
              <a:t>For You cast me into the deep, Into the heart of the seas, And the floods surrounded me; All Your billows and Your waves passed over me.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4  </a:t>
            </a:r>
            <a:r>
              <a:rPr lang="en-US" sz="2200" b="1" dirty="0">
                <a:solidFill>
                  <a:schemeClr val="bg1"/>
                </a:solidFill>
              </a:rPr>
              <a:t>Then I said, 'I have been cast out of Your sight; </a:t>
            </a:r>
            <a:r>
              <a:rPr lang="en-US" sz="2200" b="1" dirty="0">
                <a:solidFill>
                  <a:srgbClr val="FFFF00"/>
                </a:solidFill>
              </a:rPr>
              <a:t>Yet I will look again toward Your holy temple.'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5  </a:t>
            </a:r>
            <a:r>
              <a:rPr lang="en-US" sz="2200" b="1" dirty="0">
                <a:solidFill>
                  <a:schemeClr val="bg1"/>
                </a:solidFill>
              </a:rPr>
              <a:t>The waters surrounded me, even to my soul; The deep closed around me; Weeds were wrapped around my head.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6  </a:t>
            </a:r>
            <a:r>
              <a:rPr lang="en-US" sz="2200" b="1" dirty="0">
                <a:solidFill>
                  <a:schemeClr val="bg1"/>
                </a:solidFill>
              </a:rPr>
              <a:t>I went down to the moorings of the mountains; The earth with its bars closed behind me forever; Yet You have brought up my life from the pit, </a:t>
            </a:r>
            <a:r>
              <a:rPr lang="en-US" sz="2200" b="1" dirty="0">
                <a:solidFill>
                  <a:srgbClr val="FFFF00"/>
                </a:solidFill>
              </a:rPr>
              <a:t>O LORD, my God</a:t>
            </a:r>
            <a:r>
              <a:rPr lang="en-US" sz="2200" b="1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7  </a:t>
            </a:r>
            <a:r>
              <a:rPr lang="en-US" sz="2200" b="1" dirty="0">
                <a:solidFill>
                  <a:schemeClr val="bg1"/>
                </a:solidFill>
              </a:rPr>
              <a:t>"When my soul fainted within me, </a:t>
            </a:r>
            <a:r>
              <a:rPr lang="en-US" sz="2200" b="1" dirty="0">
                <a:solidFill>
                  <a:srgbClr val="FFFF00"/>
                </a:solidFill>
              </a:rPr>
              <a:t>I remembered the LORD; And my prayer went up to You, Into Your holy temple</a:t>
            </a:r>
            <a:r>
              <a:rPr lang="en-US" sz="2200" b="1" dirty="0" smtClean="0">
                <a:solidFill>
                  <a:srgbClr val="FFFF00"/>
                </a:solidFill>
              </a:rPr>
              <a:t>.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893495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The Lord HEARS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9602" y="1384967"/>
            <a:ext cx="87291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Omnipresent, Omnipotent, Omniscient God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God hears everything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Words before they are spoken—Heb. 4:12-13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Needs before you pray, He knows—Matt. 6:8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Prayers before you ask, He is answering—Isa. 65:24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Today’s lesson looks at what God hears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The Lord HEARS the Troubled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14867" y="1652337"/>
            <a:ext cx="83227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Hagar, a hurting “wife” &amp; mother—Gen. 21:16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Ishmael, a crying child—Gen. 21:17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Jonah, a man fleeing from God—Jonah 2:1-7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David, fleeing from his son and Saul, etc.--Psalms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Jesus facing loneliness and death—Heb. 5:7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You and sees your tears—Psa. 65:8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867" y="383373"/>
            <a:ext cx="832273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3:4  </a:t>
            </a:r>
            <a:r>
              <a:rPr lang="en-US" b="1" dirty="0">
                <a:solidFill>
                  <a:schemeClr val="bg1"/>
                </a:solidFill>
              </a:rPr>
              <a:t>I cried to the LORD with my voice, And He heard me from His holy hill.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6:8  </a:t>
            </a:r>
            <a:r>
              <a:rPr lang="en-US" b="1" dirty="0">
                <a:solidFill>
                  <a:schemeClr val="bg1"/>
                </a:solidFill>
              </a:rPr>
              <a:t>Depart from me, all you workers of iniquity; For the LORD has heard the voice of my weeping.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6:9  </a:t>
            </a:r>
            <a:r>
              <a:rPr lang="en-US" b="1" dirty="0">
                <a:solidFill>
                  <a:schemeClr val="bg1"/>
                </a:solidFill>
              </a:rPr>
              <a:t>The LORD has heard my supplication; The LORD will receive my prayer.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18:6  </a:t>
            </a:r>
            <a:r>
              <a:rPr lang="en-US" b="1" dirty="0">
                <a:solidFill>
                  <a:schemeClr val="bg1"/>
                </a:solidFill>
              </a:rPr>
              <a:t>In my distress I called upon the LORD, And cried out to my God; He heard my voice from His temple, And my cry came before Him, </a:t>
            </a:r>
            <a:r>
              <a:rPr lang="en-US" b="1" i="1" dirty="0">
                <a:solidFill>
                  <a:schemeClr val="bg1"/>
                </a:solidFill>
              </a:rPr>
              <a:t>even</a:t>
            </a:r>
            <a:r>
              <a:rPr lang="en-US" b="1" dirty="0">
                <a:solidFill>
                  <a:schemeClr val="bg1"/>
                </a:solidFill>
              </a:rPr>
              <a:t> to His ears.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22:24  </a:t>
            </a:r>
            <a:r>
              <a:rPr lang="en-US" b="1" dirty="0">
                <a:solidFill>
                  <a:schemeClr val="bg1"/>
                </a:solidFill>
              </a:rPr>
              <a:t>For He has not despised nor abhorred the affliction of the afflicted; Nor has He hidden His face from Him; But when He cried to Him, He heard.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28:6  </a:t>
            </a:r>
            <a:r>
              <a:rPr lang="en-US" b="1" dirty="0">
                <a:solidFill>
                  <a:schemeClr val="bg1"/>
                </a:solidFill>
              </a:rPr>
              <a:t>Blessed </a:t>
            </a:r>
            <a:r>
              <a:rPr lang="en-US" b="1" i="1" dirty="0">
                <a:solidFill>
                  <a:schemeClr val="bg1"/>
                </a:solidFill>
              </a:rPr>
              <a:t>be</a:t>
            </a:r>
            <a:r>
              <a:rPr lang="en-US" b="1" dirty="0">
                <a:solidFill>
                  <a:schemeClr val="bg1"/>
                </a:solidFill>
              </a:rPr>
              <a:t> the LORD, Because He has heard the voice of my supplications!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31:22  </a:t>
            </a:r>
            <a:r>
              <a:rPr lang="en-US" b="1" dirty="0">
                <a:solidFill>
                  <a:schemeClr val="bg1"/>
                </a:solidFill>
              </a:rPr>
              <a:t>For I said in my haste, "I am cut off from before Your eyes"; Nevertheless You heard the voice of my supplications When I cried out to You.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34:4  </a:t>
            </a:r>
            <a:r>
              <a:rPr lang="en-US" b="1" dirty="0">
                <a:solidFill>
                  <a:schemeClr val="bg1"/>
                </a:solidFill>
              </a:rPr>
              <a:t>I sought the LORD, and He heard me, And delivered me from all my fears.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34:6  </a:t>
            </a:r>
            <a:r>
              <a:rPr lang="en-US" b="1" dirty="0">
                <a:solidFill>
                  <a:schemeClr val="bg1"/>
                </a:solidFill>
              </a:rPr>
              <a:t>This poor man cried out, and the LORD heard </a:t>
            </a:r>
            <a:r>
              <a:rPr lang="en-US" b="1" i="1" dirty="0">
                <a:solidFill>
                  <a:schemeClr val="bg1"/>
                </a:solidFill>
              </a:rPr>
              <a:t>him,</a:t>
            </a:r>
            <a:r>
              <a:rPr lang="en-US" b="1" dirty="0">
                <a:solidFill>
                  <a:schemeClr val="bg1"/>
                </a:solidFill>
              </a:rPr>
              <a:t> And saved him out of all his troubles.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40:1  </a:t>
            </a:r>
            <a:r>
              <a:rPr lang="en-US" b="1" dirty="0">
                <a:solidFill>
                  <a:schemeClr val="bg1"/>
                </a:solidFill>
              </a:rPr>
              <a:t>I waited patiently for the LORD; And He inclined to me, And heard my cry.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61:5  </a:t>
            </a:r>
            <a:r>
              <a:rPr lang="en-US" b="1" dirty="0">
                <a:solidFill>
                  <a:schemeClr val="bg1"/>
                </a:solidFill>
              </a:rPr>
              <a:t>For You, O God, have heard my vows; You have given </a:t>
            </a:r>
            <a:r>
              <a:rPr lang="en-US" b="1" i="1" dirty="0">
                <a:solidFill>
                  <a:schemeClr val="bg1"/>
                </a:solidFill>
              </a:rPr>
              <a:t>me</a:t>
            </a:r>
            <a:r>
              <a:rPr lang="en-US" b="1" dirty="0">
                <a:solidFill>
                  <a:schemeClr val="bg1"/>
                </a:solidFill>
              </a:rPr>
              <a:t> the heritage of those who fear Your name.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66:19  </a:t>
            </a:r>
            <a:r>
              <a:rPr lang="en-US" b="1" i="1" dirty="0">
                <a:solidFill>
                  <a:schemeClr val="bg1"/>
                </a:solidFill>
              </a:rPr>
              <a:t>But</a:t>
            </a:r>
            <a:r>
              <a:rPr lang="en-US" b="1" dirty="0">
                <a:solidFill>
                  <a:schemeClr val="bg1"/>
                </a:solidFill>
              </a:rPr>
              <a:t> certainly God has heard </a:t>
            </a:r>
            <a:r>
              <a:rPr lang="en-US" b="1" i="1" dirty="0">
                <a:solidFill>
                  <a:schemeClr val="bg1"/>
                </a:solidFill>
              </a:rPr>
              <a:t>me;</a:t>
            </a:r>
            <a:r>
              <a:rPr lang="en-US" b="1" dirty="0">
                <a:solidFill>
                  <a:schemeClr val="bg1"/>
                </a:solidFill>
              </a:rPr>
              <a:t> He has attended to the voice of my prayer.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106:44  </a:t>
            </a:r>
            <a:r>
              <a:rPr lang="en-US" b="1" dirty="0">
                <a:solidFill>
                  <a:schemeClr val="bg1"/>
                </a:solidFill>
              </a:rPr>
              <a:t>Nevertheless He regarded their affliction, When He heard their cry;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116:1  </a:t>
            </a:r>
            <a:r>
              <a:rPr lang="en-US" b="1" dirty="0">
                <a:solidFill>
                  <a:schemeClr val="bg1"/>
                </a:solidFill>
              </a:rPr>
              <a:t>I love the LORD, because He has heard My voice </a:t>
            </a:r>
            <a:r>
              <a:rPr lang="en-US" b="1" i="1" dirty="0">
                <a:solidFill>
                  <a:schemeClr val="bg1"/>
                </a:solidFill>
              </a:rPr>
              <a:t>and</a:t>
            </a:r>
            <a:r>
              <a:rPr lang="en-US" b="1" dirty="0">
                <a:solidFill>
                  <a:schemeClr val="bg1"/>
                </a:solidFill>
              </a:rPr>
              <a:t> my supplications.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Psalm 120:1  </a:t>
            </a:r>
            <a:r>
              <a:rPr lang="en-US" b="1" dirty="0">
                <a:solidFill>
                  <a:schemeClr val="bg1"/>
                </a:solidFill>
              </a:rPr>
              <a:t>A Song of Ascents. In my distress I cried to the LORD, And He heard me. </a:t>
            </a:r>
          </a:p>
        </p:txBody>
      </p:sp>
    </p:spTree>
    <p:extLst>
      <p:ext uri="{BB962C8B-B14F-4D97-AF65-F5344CB8AC3E}">
        <p14:creationId xmlns:p14="http://schemas.microsoft.com/office/powerpoint/2010/main" val="307663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The Lord HEARS the Lost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6206" y="1484388"/>
            <a:ext cx="83227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Those hungering and thirsting—Matt. 5:6; John 7:17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Cornelius—Acts 10:1-4, 30-31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Man of Macedonia—Acts 16:9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Reports from missionaries and personal workers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Prodigals who are returning home—Luke 15:17-21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The Lord HEARS “Silence”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14867" y="1484388"/>
            <a:ext cx="8322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Of those who know truth, but do not share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Of those who hear error and do not confront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Of those who see sufferers and do nothing</a:t>
            </a:r>
          </a:p>
        </p:txBody>
      </p:sp>
    </p:spTree>
    <p:extLst>
      <p:ext uri="{BB962C8B-B14F-4D97-AF65-F5344CB8AC3E}">
        <p14:creationId xmlns:p14="http://schemas.microsoft.com/office/powerpoint/2010/main" val="15700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The Lord HEARS “Excuses”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14867" y="1428405"/>
            <a:ext cx="83227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 Christian’s “reasons” for non-involvement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“Hypocrites in church” and I will not obey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“My baptism will condemn my parents”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“I do not know enough” to be saved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“I am not good enough” to obey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“If I obey my parents/family/wife will ‘win’ 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“I plan to obey gospel some day”</a:t>
            </a:r>
          </a:p>
        </p:txBody>
      </p:sp>
    </p:spTree>
    <p:extLst>
      <p:ext uri="{BB962C8B-B14F-4D97-AF65-F5344CB8AC3E}">
        <p14:creationId xmlns:p14="http://schemas.microsoft.com/office/powerpoint/2010/main" val="19301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Become His Child—He Will Hear</a:t>
            </a:r>
            <a:endParaRPr lang="en-US" sz="38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8115" y="1331496"/>
            <a:ext cx="8637338" cy="5206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Believe				John 3:16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Repent				2 Pet. 3:9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Confess Faith			Rom. 10:10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 Baptized Into Him	Rom. 6:3</a:t>
            </a:r>
          </a:p>
          <a:p>
            <a:pPr marL="112713" lvl="1">
              <a:lnSpc>
                <a:spcPct val="150000"/>
              </a:lnSpc>
              <a:spcBef>
                <a:spcPts val="200"/>
              </a:spcBef>
              <a:tabLst>
                <a:tab pos="112713" algn="l"/>
              </a:tabLst>
            </a:pPr>
            <a:r>
              <a:rPr lang="en-US" altLang="en-US" sz="3600" b="1" dirty="0">
                <a:solidFill>
                  <a:srgbClr val="FFFF00"/>
                </a:solidFill>
              </a:rPr>
              <a:t>Added to His church, His body, His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family</a:t>
            </a:r>
          </a:p>
          <a:p>
            <a:pPr marL="223838" lvl="1">
              <a:lnSpc>
                <a:spcPct val="150000"/>
              </a:lnSpc>
              <a:spcBef>
                <a:spcPts val="200"/>
              </a:spcBef>
              <a:buFontTx/>
              <a:buChar char="•"/>
              <a:tabLst>
                <a:tab pos="176213" algn="l"/>
              </a:tabLst>
            </a:pPr>
            <a:r>
              <a:rPr lang="en-US" altLang="en-US" sz="3600" b="1" dirty="0" smtClean="0">
                <a:solidFill>
                  <a:schemeClr val="bg1"/>
                </a:solidFill>
              </a:rPr>
              <a:t>   Be faithful until death	Rev. 2:10</a:t>
            </a:r>
            <a:endParaRPr lang="en-US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97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</TotalTime>
  <Words>800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Calligraphy</vt:lpstr>
      <vt:lpstr>Office Theme</vt:lpstr>
      <vt:lpstr>The Lord HEARD It</vt:lpstr>
      <vt:lpstr>Jonah 2:1-7</vt:lpstr>
      <vt:lpstr>The Lord HEARS</vt:lpstr>
      <vt:lpstr>The Lord HEARS the Troubled</vt:lpstr>
      <vt:lpstr>PowerPoint Presentation</vt:lpstr>
      <vt:lpstr>The Lord HEARS the Lost</vt:lpstr>
      <vt:lpstr>The Lord HEARS “Silence”</vt:lpstr>
      <vt:lpstr>The Lord HEARS “Excuses”</vt:lpstr>
      <vt:lpstr>Become His Child—He Will Hear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Aroma to the Lord</dc:title>
  <dc:creator>Cindy Nelson</dc:creator>
  <cp:lastModifiedBy>Cindy Nelson</cp:lastModifiedBy>
  <cp:revision>76</cp:revision>
  <cp:lastPrinted>2016-03-27T10:33:18Z</cp:lastPrinted>
  <dcterms:created xsi:type="dcterms:W3CDTF">2016-02-01T19:51:25Z</dcterms:created>
  <dcterms:modified xsi:type="dcterms:W3CDTF">2016-06-27T14:05:46Z</dcterms:modified>
</cp:coreProperties>
</file>