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5"/>
  </p:handoutMasterIdLst>
  <p:sldIdLst>
    <p:sldId id="260" r:id="rId2"/>
    <p:sldId id="262" r:id="rId3"/>
    <p:sldId id="263" r:id="rId4"/>
    <p:sldId id="264" r:id="rId5"/>
    <p:sldId id="266" r:id="rId6"/>
    <p:sldId id="265" r:id="rId7"/>
    <p:sldId id="268" r:id="rId8"/>
    <p:sldId id="269" r:id="rId9"/>
    <p:sldId id="270" r:id="rId10"/>
    <p:sldId id="271" r:id="rId11"/>
    <p:sldId id="272" r:id="rId12"/>
    <p:sldId id="273" r:id="rId13"/>
    <p:sldId id="258" r:id="rId14"/>
  </p:sldIdLst>
  <p:sldSz cx="9144000" cy="6858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0EC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outlineView">
  <p:normalViewPr showOutlineIcons="0">
    <p:restoredLeft sz="34580" autoAdjust="0"/>
    <p:restoredTop sz="86410"/>
  </p:normalViewPr>
  <p:slideViewPr>
    <p:cSldViewPr snapToGrid="0">
      <p:cViewPr varScale="1">
        <p:scale>
          <a:sx n="82" d="100"/>
          <a:sy n="82" d="100"/>
        </p:scale>
        <p:origin x="108" y="22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C315246E-766A-45BC-AE3D-E61D338B6791}" type="datetimeFigureOut">
              <a:rPr lang="en-US" smtClean="0"/>
              <a:t>6/5/2016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73A27630-91C4-4530-B75F-DCB49C2A35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26090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97920"/>
            <a:ext cx="7772400" cy="2550020"/>
          </a:xfrm>
        </p:spPr>
        <p:txBody>
          <a:bodyPr anchor="b">
            <a:normAutofit/>
          </a:bodyPr>
          <a:lstStyle>
            <a:lvl1pPr algn="ctr">
              <a:defRPr sz="4500">
                <a:solidFill>
                  <a:schemeClr val="bg1"/>
                </a:solidFill>
                <a:latin typeface="Lucida Calligraphy" panose="03010101010101010101" pitchFamily="66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4488872"/>
            <a:ext cx="6858000" cy="768927"/>
          </a:xfrm>
        </p:spPr>
        <p:txBody>
          <a:bodyPr>
            <a:noAutofit/>
          </a:bodyPr>
          <a:lstStyle>
            <a:lvl1pPr marL="0" indent="0" algn="ctr">
              <a:buNone/>
              <a:defRPr sz="40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09327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3FE5-340C-4074-89DC-DBC01D5D6D3F}" type="datetimeFigureOut">
              <a:rPr lang="en-US" smtClean="0"/>
              <a:t>6/5/2016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2CDBB-7D2E-4196-97C8-824C0D3A5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3361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3FE5-340C-4074-89DC-DBC01D5D6D3F}" type="datetimeFigureOut">
              <a:rPr lang="en-US" smtClean="0"/>
              <a:t>6/5/2016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2CDBB-7D2E-4196-97C8-824C0D3A5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6304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881783"/>
          </a:xfrm>
        </p:spPr>
        <p:txBody>
          <a:bodyPr>
            <a:normAutofit/>
          </a:bodyPr>
          <a:lstStyle>
            <a:lvl1pPr algn="ctr">
              <a:defRPr sz="3400">
                <a:solidFill>
                  <a:schemeClr val="bg1"/>
                </a:solidFill>
                <a:latin typeface="Lucida Calligraphy" panose="03010101010101010101" pitchFamily="66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3825" y="1471353"/>
            <a:ext cx="8229600" cy="496269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 marL="631825" indent="-290513"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04031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3FE5-340C-4074-89DC-DBC01D5D6D3F}" type="datetimeFigureOut">
              <a:rPr lang="en-US" smtClean="0"/>
              <a:t>6/5/2016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2CDBB-7D2E-4196-97C8-824C0D3A5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682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3FE5-340C-4074-89DC-DBC01D5D6D3F}" type="datetimeFigureOut">
              <a:rPr lang="en-US" smtClean="0"/>
              <a:t>6/5/2016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2CDBB-7D2E-4196-97C8-824C0D3A5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43618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3FE5-340C-4074-89DC-DBC01D5D6D3F}" type="datetimeFigureOut">
              <a:rPr lang="en-US" smtClean="0"/>
              <a:t>6/5/2016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2CDBB-7D2E-4196-97C8-824C0D3A5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09534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3FE5-340C-4074-89DC-DBC01D5D6D3F}" type="datetimeFigureOut">
              <a:rPr lang="en-US" smtClean="0"/>
              <a:t>6/5/2016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2CDBB-7D2E-4196-97C8-824C0D3A5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9192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3FE5-340C-4074-89DC-DBC01D5D6D3F}" type="datetimeFigureOut">
              <a:rPr lang="en-US" smtClean="0"/>
              <a:t>6/5/2016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2CDBB-7D2E-4196-97C8-824C0D3A5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3702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3FE5-340C-4074-89DC-DBC01D5D6D3F}" type="datetimeFigureOut">
              <a:rPr lang="en-US" smtClean="0"/>
              <a:t>6/5/2016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2CDBB-7D2E-4196-97C8-824C0D3A5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0153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3FE5-340C-4074-89DC-DBC01D5D6D3F}" type="datetimeFigureOut">
              <a:rPr lang="en-US" smtClean="0"/>
              <a:t>6/5/2016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2CDBB-7D2E-4196-97C8-824C0D3A5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4562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F53FE5-340C-4074-89DC-DBC01D5D6D3F}" type="datetimeFigureOut">
              <a:rPr lang="en-US" smtClean="0"/>
              <a:t>6/5/2016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82CDBB-7D2E-4196-97C8-824C0D3A5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9772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80292" y="527537"/>
            <a:ext cx="7948246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6000" b="1" kern="1200" dirty="0" smtClean="0">
              <a:solidFill>
                <a:schemeClr val="bg1"/>
              </a:solidFill>
              <a:latin typeface="+mn-lt"/>
              <a:ea typeface="+mn-ea"/>
              <a:cs typeface="+mn-cs"/>
            </a:endParaRPr>
          </a:p>
          <a:p>
            <a:pPr algn="ctr"/>
            <a:r>
              <a:rPr lang="en-US" sz="6000" b="1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Questions and Answers</a:t>
            </a:r>
          </a:p>
          <a:p>
            <a:pPr algn="ctr"/>
            <a:endParaRPr lang="en-US" sz="6000" b="1" dirty="0">
              <a:solidFill>
                <a:schemeClr val="bg1"/>
              </a:solidFill>
            </a:endParaRPr>
          </a:p>
          <a:p>
            <a:pPr algn="ctr"/>
            <a:endParaRPr lang="en-US" sz="6000" b="1" kern="1200" dirty="0" smtClean="0">
              <a:solidFill>
                <a:schemeClr val="bg1"/>
              </a:solidFill>
              <a:latin typeface="+mn-lt"/>
              <a:ea typeface="+mn-ea"/>
              <a:cs typeface="+mn-cs"/>
            </a:endParaRPr>
          </a:p>
          <a:p>
            <a:pPr algn="ctr"/>
            <a:r>
              <a:rPr lang="en-US" sz="4400" b="1" dirty="0" smtClean="0">
                <a:solidFill>
                  <a:schemeClr val="bg1"/>
                </a:solidFill>
              </a:rPr>
              <a:t>Palm Beach Lakes</a:t>
            </a:r>
          </a:p>
          <a:p>
            <a:pPr algn="ctr"/>
            <a:r>
              <a:rPr lang="en-US" sz="4400" b="1" kern="1200" dirty="0" smtClean="0">
                <a:solidFill>
                  <a:schemeClr val="bg1"/>
                </a:solidFill>
              </a:rPr>
              <a:t>June 5, 2016</a:t>
            </a:r>
            <a:endParaRPr lang="en-US" sz="4400" b="1" kern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9990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62707" y="527537"/>
            <a:ext cx="794824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b="1" dirty="0" smtClean="0">
                <a:solidFill>
                  <a:srgbClr val="FFFF00"/>
                </a:solidFill>
              </a:rPr>
              <a:t>Why </a:t>
            </a:r>
            <a:r>
              <a:rPr lang="en-US" sz="3600" b="1" dirty="0" smtClean="0">
                <a:solidFill>
                  <a:srgbClr val="FFFF00"/>
                </a:solidFill>
              </a:rPr>
              <a:t>do the gospel accounts differ about Christ or Simon the </a:t>
            </a:r>
            <a:r>
              <a:rPr lang="en-US" sz="3600" b="1" dirty="0" err="1" smtClean="0">
                <a:solidFill>
                  <a:srgbClr val="FFFF00"/>
                </a:solidFill>
              </a:rPr>
              <a:t>Cyrenian</a:t>
            </a:r>
            <a:r>
              <a:rPr lang="en-US" sz="3600" b="1" dirty="0" smtClean="0">
                <a:solidFill>
                  <a:srgbClr val="FFFF00"/>
                </a:solidFill>
              </a:rPr>
              <a:t> carrying the cross?</a:t>
            </a:r>
            <a:endParaRPr lang="en-US" sz="2400" b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5362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62707" y="527537"/>
            <a:ext cx="794824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b="1" dirty="0" smtClean="0">
                <a:solidFill>
                  <a:srgbClr val="FFFF00"/>
                </a:solidFill>
              </a:rPr>
              <a:t>When one spouse </a:t>
            </a:r>
            <a:r>
              <a:rPr lang="en-US" sz="3600" b="1" dirty="0" smtClean="0">
                <a:solidFill>
                  <a:srgbClr val="FFFF00"/>
                </a:solidFill>
              </a:rPr>
              <a:t>commits </a:t>
            </a:r>
            <a:r>
              <a:rPr lang="en-US" sz="3600" b="1" dirty="0" smtClean="0">
                <a:solidFill>
                  <a:srgbClr val="FFFF00"/>
                </a:solidFill>
              </a:rPr>
              <a:t>adultery and the innocent spouse forgives, do they stay together? If they try and work it out, and the innocent mate makes a decision to stay, is it wrong?</a:t>
            </a:r>
            <a:endParaRPr lang="en-US" sz="2400" b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7118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62707" y="527537"/>
            <a:ext cx="794824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b="1" dirty="0" smtClean="0">
                <a:solidFill>
                  <a:srgbClr val="FFFF00"/>
                </a:solidFill>
              </a:rPr>
              <a:t>Was there demon possession in the Old Testament?</a:t>
            </a:r>
            <a:endParaRPr lang="en-US" sz="2400" b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8576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Invitation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040" y="1471353"/>
            <a:ext cx="8435713" cy="4962699"/>
          </a:xfrm>
        </p:spPr>
        <p:txBody>
          <a:bodyPr/>
          <a:lstStyle/>
          <a:p>
            <a:pPr marL="628650">
              <a:spcAft>
                <a:spcPts val="1500"/>
              </a:spcAft>
            </a:pPr>
            <a:r>
              <a:rPr lang="en-US" sz="3000" b="1" dirty="0" smtClean="0"/>
              <a:t>  Believe</a:t>
            </a:r>
            <a:r>
              <a:rPr lang="en-US" sz="3000" b="1" dirty="0"/>
              <a:t>				</a:t>
            </a:r>
            <a:r>
              <a:rPr lang="en-US" sz="3000" b="1" dirty="0" smtClean="0"/>
              <a:t>John </a:t>
            </a:r>
            <a:r>
              <a:rPr lang="en-US" sz="3000" b="1" dirty="0"/>
              <a:t>3:16</a:t>
            </a:r>
          </a:p>
          <a:p>
            <a:pPr marL="628650">
              <a:spcAft>
                <a:spcPts val="1500"/>
              </a:spcAft>
            </a:pPr>
            <a:r>
              <a:rPr lang="en-US" sz="3000" b="1" dirty="0" smtClean="0"/>
              <a:t>  Repent</a:t>
            </a:r>
            <a:r>
              <a:rPr lang="en-US" sz="3000" b="1" dirty="0"/>
              <a:t>				Acts 17:30</a:t>
            </a:r>
          </a:p>
          <a:p>
            <a:pPr marL="628650">
              <a:spcAft>
                <a:spcPts val="1500"/>
              </a:spcAft>
            </a:pPr>
            <a:r>
              <a:rPr lang="en-US" sz="3000" b="1" dirty="0" smtClean="0"/>
              <a:t>  Confess </a:t>
            </a:r>
            <a:r>
              <a:rPr lang="en-US" sz="3000" b="1" dirty="0"/>
              <a:t>Faith			Rom. 10:10</a:t>
            </a:r>
          </a:p>
          <a:p>
            <a:pPr marL="628650">
              <a:spcAft>
                <a:spcPts val="1500"/>
              </a:spcAft>
            </a:pPr>
            <a:r>
              <a:rPr lang="en-US" sz="3000" b="1" dirty="0" smtClean="0"/>
              <a:t>  Be </a:t>
            </a:r>
            <a:r>
              <a:rPr lang="en-US" sz="3000" b="1" dirty="0"/>
              <a:t>Baptized Into Him	</a:t>
            </a:r>
            <a:r>
              <a:rPr lang="en-US" sz="3000" b="1" dirty="0" smtClean="0"/>
              <a:t>	Gal</a:t>
            </a:r>
            <a:r>
              <a:rPr lang="en-US" sz="3000" b="1" dirty="0"/>
              <a:t>. 3:27</a:t>
            </a:r>
          </a:p>
          <a:p>
            <a:pPr marL="628650" indent="-628650">
              <a:spcAft>
                <a:spcPts val="1500"/>
              </a:spcAft>
              <a:buNone/>
            </a:pPr>
            <a:r>
              <a:rPr lang="en-US" sz="3600" b="1" dirty="0">
                <a:solidFill>
                  <a:srgbClr val="FFFF00"/>
                </a:solidFill>
              </a:rPr>
              <a:t>Added to His church, His body, His kingdom</a:t>
            </a:r>
          </a:p>
          <a:p>
            <a:pPr marL="628650">
              <a:spcAft>
                <a:spcPts val="1500"/>
              </a:spcAft>
            </a:pPr>
            <a:r>
              <a:rPr lang="en-US" sz="3000" b="1" dirty="0" smtClean="0"/>
              <a:t>Be Faithful until death</a:t>
            </a:r>
            <a:r>
              <a:rPr lang="en-US" sz="3000" b="1" dirty="0"/>
              <a:t>	</a:t>
            </a:r>
            <a:r>
              <a:rPr lang="en-US" sz="3000" b="1" dirty="0" smtClean="0"/>
              <a:t>	Rev</a:t>
            </a:r>
            <a:r>
              <a:rPr lang="en-US" sz="3000" b="1" dirty="0"/>
              <a:t>. 2:10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414867" y="1219122"/>
            <a:ext cx="8322733" cy="0"/>
          </a:xfrm>
          <a:prstGeom prst="line">
            <a:avLst/>
          </a:prstGeom>
          <a:ln w="25400" cap="sq">
            <a:solidFill>
              <a:schemeClr val="bg1"/>
            </a:solidFill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09255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80292" y="527537"/>
            <a:ext cx="7948246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b="1" dirty="0" smtClean="0">
                <a:solidFill>
                  <a:srgbClr val="FFFF00"/>
                </a:solidFill>
              </a:rPr>
              <a:t>John 11:35:  If Jesus knew Lazarus was in paradise, why did He weep?</a:t>
            </a:r>
          </a:p>
          <a:p>
            <a:pPr algn="just"/>
            <a:endParaRPr lang="en-US" sz="3600" b="1" dirty="0">
              <a:solidFill>
                <a:srgbClr val="FFFF00"/>
              </a:solidFill>
            </a:endParaRPr>
          </a:p>
          <a:p>
            <a:pPr algn="just"/>
            <a:r>
              <a:rPr lang="en-US" sz="3600" b="1" dirty="0" smtClean="0">
                <a:solidFill>
                  <a:schemeClr val="bg1"/>
                </a:solidFill>
              </a:rPr>
              <a:t>John 11:35</a:t>
            </a:r>
          </a:p>
          <a:p>
            <a:pPr algn="just"/>
            <a:endParaRPr lang="en-US" sz="3600" b="1" dirty="0">
              <a:solidFill>
                <a:schemeClr val="bg1"/>
              </a:solidFill>
            </a:endParaRPr>
          </a:p>
          <a:p>
            <a:pPr algn="just"/>
            <a:r>
              <a:rPr lang="en-US" sz="3600" b="1" dirty="0" smtClean="0">
                <a:solidFill>
                  <a:schemeClr val="bg1"/>
                </a:solidFill>
              </a:rPr>
              <a:t>Heb. 2:17-18</a:t>
            </a:r>
          </a:p>
          <a:p>
            <a:pPr algn="just"/>
            <a:endParaRPr lang="en-US" sz="3600" b="1" dirty="0">
              <a:solidFill>
                <a:schemeClr val="bg1"/>
              </a:solidFill>
            </a:endParaRPr>
          </a:p>
          <a:p>
            <a:pPr algn="just"/>
            <a:r>
              <a:rPr lang="en-US" sz="3600" b="1" dirty="0" smtClean="0">
                <a:solidFill>
                  <a:schemeClr val="bg1"/>
                </a:solidFill>
              </a:rPr>
              <a:t>Heb. 4:15</a:t>
            </a:r>
          </a:p>
          <a:p>
            <a:pPr algn="just"/>
            <a:endParaRPr lang="en-US" sz="4400" b="1" kern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2074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80292" y="527537"/>
            <a:ext cx="7948246" cy="56015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b="1" dirty="0" smtClean="0">
                <a:solidFill>
                  <a:srgbClr val="FFFF00"/>
                </a:solidFill>
              </a:rPr>
              <a:t>In the Bible, does God take a stand on organ transplant, </a:t>
            </a:r>
            <a:r>
              <a:rPr lang="en-US" sz="3600" b="1" dirty="0" smtClean="0">
                <a:solidFill>
                  <a:srgbClr val="FFFF00"/>
                </a:solidFill>
              </a:rPr>
              <a:t>Birth </a:t>
            </a:r>
            <a:r>
              <a:rPr lang="en-US" sz="3600" b="1" dirty="0" smtClean="0">
                <a:solidFill>
                  <a:srgbClr val="FFFF00"/>
                </a:solidFill>
              </a:rPr>
              <a:t>control and cloning?</a:t>
            </a:r>
          </a:p>
          <a:p>
            <a:pPr algn="just"/>
            <a:endParaRPr lang="en-US" sz="3600" b="1" dirty="0">
              <a:solidFill>
                <a:srgbClr val="FFFF00"/>
              </a:solidFill>
            </a:endParaRPr>
          </a:p>
          <a:p>
            <a:pPr algn="just"/>
            <a:r>
              <a:rPr lang="en-US" sz="3600" b="1" dirty="0" smtClean="0">
                <a:solidFill>
                  <a:schemeClr val="bg1"/>
                </a:solidFill>
              </a:rPr>
              <a:t>Transplant– Nothing in the Bible</a:t>
            </a:r>
          </a:p>
          <a:p>
            <a:pPr algn="just"/>
            <a:endParaRPr lang="en-US" b="1" dirty="0">
              <a:solidFill>
                <a:schemeClr val="bg1"/>
              </a:solidFill>
            </a:endParaRPr>
          </a:p>
          <a:p>
            <a:pPr algn="just"/>
            <a:r>
              <a:rPr lang="en-US" sz="3600" b="1" dirty="0" smtClean="0">
                <a:solidFill>
                  <a:schemeClr val="bg1"/>
                </a:solidFill>
              </a:rPr>
              <a:t>Birth control—Only those forms which kill the fertilized fetus.</a:t>
            </a:r>
          </a:p>
          <a:p>
            <a:pPr algn="just"/>
            <a:endParaRPr lang="en-US" sz="1600" b="1" dirty="0">
              <a:solidFill>
                <a:schemeClr val="bg1"/>
              </a:solidFill>
            </a:endParaRPr>
          </a:p>
          <a:p>
            <a:pPr algn="just"/>
            <a:r>
              <a:rPr lang="en-US" sz="3600" b="1" dirty="0" smtClean="0">
                <a:solidFill>
                  <a:schemeClr val="bg1"/>
                </a:solidFill>
              </a:rPr>
              <a:t>Cloning—If it involves, stem cell research of fertilized embryo.</a:t>
            </a:r>
          </a:p>
        </p:txBody>
      </p:sp>
    </p:spTree>
    <p:extLst>
      <p:ext uri="{BB962C8B-B14F-4D97-AF65-F5344CB8AC3E}">
        <p14:creationId xmlns:p14="http://schemas.microsoft.com/office/powerpoint/2010/main" val="2705932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80292" y="527537"/>
            <a:ext cx="7948246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b="1" dirty="0" smtClean="0">
                <a:solidFill>
                  <a:srgbClr val="FFFF00"/>
                </a:solidFill>
              </a:rPr>
              <a:t>Do you have any words of wisdom about Esau not receiving repentance?</a:t>
            </a:r>
          </a:p>
          <a:p>
            <a:pPr algn="just"/>
            <a:endParaRPr lang="en-US" sz="3600" b="1" dirty="0">
              <a:solidFill>
                <a:srgbClr val="FFFF00"/>
              </a:solidFill>
            </a:endParaRPr>
          </a:p>
          <a:p>
            <a:pPr algn="just"/>
            <a:r>
              <a:rPr lang="en-US" sz="2800" b="1" dirty="0" err="1" smtClean="0">
                <a:solidFill>
                  <a:schemeClr val="bg1"/>
                </a:solidFill>
              </a:rPr>
              <a:t>Heb</a:t>
            </a:r>
            <a:r>
              <a:rPr lang="en-US" sz="2800" b="1" dirty="0" smtClean="0">
                <a:solidFill>
                  <a:schemeClr val="bg1"/>
                </a:solidFill>
              </a:rPr>
              <a:t> 12:16  lest there be any fornicator, or profane person, as Esau, who for one mess of meat sold his own birthright. </a:t>
            </a:r>
          </a:p>
          <a:p>
            <a:pPr algn="just"/>
            <a:r>
              <a:rPr lang="en-US" sz="2800" b="1" dirty="0" err="1" smtClean="0">
                <a:solidFill>
                  <a:schemeClr val="bg1"/>
                </a:solidFill>
              </a:rPr>
              <a:t>Heb</a:t>
            </a:r>
            <a:r>
              <a:rPr lang="en-US" sz="2800" b="1" dirty="0" smtClean="0">
                <a:solidFill>
                  <a:schemeClr val="bg1"/>
                </a:solidFill>
              </a:rPr>
              <a:t> 12:17  For ye know that even when he afterward desired to inherit the blessing, he was rejected; for he found no place for a change of mind in his father, though he sought is diligently with tears</a:t>
            </a:r>
          </a:p>
          <a:p>
            <a:pPr algn="just"/>
            <a:endParaRPr lang="en-US" sz="2400" b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1093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80292" y="527537"/>
            <a:ext cx="794824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b="1" dirty="0" smtClean="0">
                <a:solidFill>
                  <a:srgbClr val="FFFF00"/>
                </a:solidFill>
              </a:rPr>
              <a:t>What does it mean when Jesus said live life abundantly on this earth?</a:t>
            </a:r>
          </a:p>
          <a:p>
            <a:pPr algn="just"/>
            <a:endParaRPr lang="en-US" sz="3600" b="1" dirty="0">
              <a:solidFill>
                <a:srgbClr val="FFFF00"/>
              </a:solidFill>
            </a:endParaRPr>
          </a:p>
          <a:p>
            <a:pPr algn="just"/>
            <a:r>
              <a:rPr lang="en-US" sz="2800" b="1" dirty="0" smtClean="0">
                <a:solidFill>
                  <a:schemeClr val="bg1"/>
                </a:solidFill>
              </a:rPr>
              <a:t>John 10:10</a:t>
            </a:r>
          </a:p>
          <a:p>
            <a:pPr algn="just"/>
            <a:endParaRPr lang="en-US" sz="2800" b="1" dirty="0">
              <a:solidFill>
                <a:schemeClr val="bg1"/>
              </a:solidFill>
            </a:endParaRPr>
          </a:p>
          <a:p>
            <a:pPr algn="just"/>
            <a:r>
              <a:rPr lang="en-US" sz="2800" b="1" dirty="0" smtClean="0">
                <a:solidFill>
                  <a:schemeClr val="bg1"/>
                </a:solidFill>
              </a:rPr>
              <a:t>1 Cor. 3:21-23</a:t>
            </a:r>
            <a:endParaRPr lang="en-US" sz="2400" b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272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80292" y="527537"/>
            <a:ext cx="7948246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b="1" dirty="0" smtClean="0">
                <a:solidFill>
                  <a:srgbClr val="FFFF00"/>
                </a:solidFill>
              </a:rPr>
              <a:t>What are “those things which cannot be shaken?”  Heb. 12:26-28</a:t>
            </a:r>
          </a:p>
          <a:p>
            <a:pPr algn="just"/>
            <a:endParaRPr lang="en-US" sz="3600" b="1" dirty="0">
              <a:solidFill>
                <a:srgbClr val="FFFF00"/>
              </a:solidFill>
            </a:endParaRPr>
          </a:p>
          <a:p>
            <a:pPr algn="just"/>
            <a:r>
              <a:rPr lang="en-US" sz="2800" b="1" dirty="0" smtClean="0">
                <a:solidFill>
                  <a:schemeClr val="bg1"/>
                </a:solidFill>
              </a:rPr>
              <a:t>Heb. 12:26-28</a:t>
            </a:r>
          </a:p>
          <a:p>
            <a:pPr algn="just"/>
            <a:endParaRPr lang="en-US" sz="2800" b="1" dirty="0">
              <a:solidFill>
                <a:schemeClr val="bg1"/>
              </a:solidFill>
            </a:endParaRPr>
          </a:p>
          <a:p>
            <a:pPr algn="just"/>
            <a:r>
              <a:rPr lang="en-US" sz="2800" b="1" dirty="0" smtClean="0">
                <a:solidFill>
                  <a:schemeClr val="bg1"/>
                </a:solidFill>
              </a:rPr>
              <a:t>Daniel 2:44</a:t>
            </a:r>
          </a:p>
          <a:p>
            <a:pPr algn="just"/>
            <a:endParaRPr lang="en-US" sz="2800" b="1" dirty="0">
              <a:solidFill>
                <a:schemeClr val="bg1"/>
              </a:solidFill>
            </a:endParaRPr>
          </a:p>
          <a:p>
            <a:pPr algn="just"/>
            <a:r>
              <a:rPr lang="en-US" sz="2800" b="1" dirty="0" smtClean="0">
                <a:solidFill>
                  <a:schemeClr val="bg1"/>
                </a:solidFill>
              </a:rPr>
              <a:t>Matt. 16:18</a:t>
            </a:r>
            <a:endParaRPr lang="en-US" sz="2400" b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8741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80292" y="527537"/>
            <a:ext cx="7948246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b="1" dirty="0" smtClean="0">
                <a:solidFill>
                  <a:srgbClr val="FFFF00"/>
                </a:solidFill>
              </a:rPr>
              <a:t>Why don’t Jews make sacrifices today? When did the stop?</a:t>
            </a:r>
          </a:p>
          <a:p>
            <a:pPr algn="just"/>
            <a:endParaRPr lang="en-US" sz="3600" b="1" dirty="0">
              <a:solidFill>
                <a:srgbClr val="FFFF00"/>
              </a:solidFill>
            </a:endParaRPr>
          </a:p>
          <a:p>
            <a:pPr algn="just"/>
            <a:endParaRPr lang="en-US" sz="2400" b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0633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80292" y="527537"/>
            <a:ext cx="7948246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b="1" dirty="0" smtClean="0">
                <a:solidFill>
                  <a:srgbClr val="FFFF00"/>
                </a:solidFill>
              </a:rPr>
              <a:t>Is there a specific verse or verses that </a:t>
            </a:r>
            <a:r>
              <a:rPr lang="en-US" sz="3600" b="1" dirty="0" smtClean="0">
                <a:solidFill>
                  <a:srgbClr val="FFFF00"/>
                </a:solidFill>
              </a:rPr>
              <a:t>states </a:t>
            </a:r>
            <a:r>
              <a:rPr lang="en-US" sz="3600" b="1" dirty="0" smtClean="0">
                <a:solidFill>
                  <a:srgbClr val="FFFF00"/>
                </a:solidFill>
              </a:rPr>
              <a:t>when the New Covenant came into place and to move on from the Old Covenant?</a:t>
            </a:r>
          </a:p>
          <a:p>
            <a:pPr algn="just"/>
            <a:endParaRPr lang="en-US" sz="3600" b="1" dirty="0" smtClean="0">
              <a:solidFill>
                <a:srgbClr val="FFFF00"/>
              </a:solidFill>
            </a:endParaRPr>
          </a:p>
          <a:p>
            <a:pPr algn="just"/>
            <a:endParaRPr lang="en-US" sz="2400" b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3636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62707" y="527537"/>
            <a:ext cx="794824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b="1" dirty="0" smtClean="0">
                <a:solidFill>
                  <a:srgbClr val="FFFF00"/>
                </a:solidFill>
              </a:rPr>
              <a:t>Why did God require Jephthah to sacrifice his daughter?  Judges 11:29-39</a:t>
            </a:r>
            <a:endParaRPr lang="en-US" sz="2400" b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130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155</TotalTime>
  <Words>315</Words>
  <Application>Microsoft Office PowerPoint</Application>
  <PresentationFormat>On-screen Show (4:3)</PresentationFormat>
  <Paragraphs>49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Lucida Calligraphy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Invitation</vt:lpstr>
    </vt:vector>
  </TitlesOfParts>
  <Company>Palm Beach Lakes church of Christ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Sermon Title</dc:title>
  <dc:creator>David</dc:creator>
  <cp:lastModifiedBy>operator</cp:lastModifiedBy>
  <cp:revision>15</cp:revision>
  <cp:lastPrinted>2016-04-11T13:29:01Z</cp:lastPrinted>
  <dcterms:created xsi:type="dcterms:W3CDTF">2016-03-27T21:00:01Z</dcterms:created>
  <dcterms:modified xsi:type="dcterms:W3CDTF">2016-06-05T23:11:25Z</dcterms:modified>
</cp:coreProperties>
</file>