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60" r:id="rId2"/>
    <p:sldId id="262" r:id="rId3"/>
    <p:sldId id="263" r:id="rId4"/>
    <p:sldId id="264" r:id="rId5"/>
    <p:sldId id="266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58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/>
  </p:normalViewPr>
  <p:slideViewPr>
    <p:cSldViewPr snapToGrid="0">
      <p:cViewPr varScale="1">
        <p:scale>
          <a:sx n="82" d="100"/>
          <a:sy n="82" d="100"/>
        </p:scale>
        <p:origin x="108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6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Questions and Answers</a:t>
            </a:r>
          </a:p>
          <a:p>
            <a:pPr algn="ctr"/>
            <a:endParaRPr lang="en-US" sz="6000" b="1" dirty="0">
              <a:solidFill>
                <a:schemeClr val="bg1"/>
              </a:solidFill>
            </a:endParaRPr>
          </a:p>
          <a:p>
            <a:pPr algn="ctr"/>
            <a:endParaRPr lang="en-US" sz="6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Palm Beach Lakes</a:t>
            </a:r>
          </a:p>
          <a:p>
            <a:pPr algn="ctr"/>
            <a:r>
              <a:rPr lang="en-US" sz="4400" b="1" kern="1200" dirty="0" smtClean="0">
                <a:solidFill>
                  <a:schemeClr val="bg1"/>
                </a:solidFill>
              </a:rPr>
              <a:t>June 5, 2016</a:t>
            </a:r>
            <a:endParaRPr lang="en-US" sz="44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2707" y="527537"/>
            <a:ext cx="794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Why </a:t>
            </a:r>
            <a:r>
              <a:rPr lang="en-US" sz="3600" b="1" dirty="0" smtClean="0">
                <a:solidFill>
                  <a:srgbClr val="FFFF00"/>
                </a:solidFill>
              </a:rPr>
              <a:t>do the gospel accounts differ about Christ or Simon the </a:t>
            </a:r>
            <a:r>
              <a:rPr lang="en-US" sz="3600" b="1" dirty="0" err="1" smtClean="0">
                <a:solidFill>
                  <a:srgbClr val="FFFF00"/>
                </a:solidFill>
              </a:rPr>
              <a:t>Cyrenian</a:t>
            </a:r>
            <a:r>
              <a:rPr lang="en-US" sz="3600" b="1" dirty="0" smtClean="0">
                <a:solidFill>
                  <a:srgbClr val="FFFF00"/>
                </a:solidFill>
              </a:rPr>
              <a:t> carrying the cross?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2707" y="527537"/>
            <a:ext cx="7948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When one spouse </a:t>
            </a:r>
            <a:r>
              <a:rPr lang="en-US" sz="3600" b="1" dirty="0" smtClean="0">
                <a:solidFill>
                  <a:srgbClr val="FFFF00"/>
                </a:solidFill>
              </a:rPr>
              <a:t>commits </a:t>
            </a:r>
            <a:r>
              <a:rPr lang="en-US" sz="3600" b="1" dirty="0" smtClean="0">
                <a:solidFill>
                  <a:srgbClr val="FFFF00"/>
                </a:solidFill>
              </a:rPr>
              <a:t>adultery and the innocent spouse forgives, do they stay together? If they try and work it out, and the innocent mate makes a decision to stay, is it wrong?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2707" y="527537"/>
            <a:ext cx="794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Was there demon possession in the Old Testament?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5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1471353"/>
            <a:ext cx="8435713" cy="4962699"/>
          </a:xfrm>
        </p:spPr>
        <p:txBody>
          <a:bodyPr/>
          <a:lstStyle/>
          <a:p>
            <a:pPr marL="628650">
              <a:spcAft>
                <a:spcPts val="1500"/>
              </a:spcAft>
            </a:pPr>
            <a:r>
              <a:rPr lang="en-US" sz="3000" b="1" dirty="0" smtClean="0"/>
              <a:t>  Believe</a:t>
            </a:r>
            <a:r>
              <a:rPr lang="en-US" sz="3000" b="1" dirty="0"/>
              <a:t>				</a:t>
            </a:r>
            <a:r>
              <a:rPr lang="en-US" sz="3000" b="1" dirty="0" smtClean="0"/>
              <a:t>John </a:t>
            </a:r>
            <a:r>
              <a:rPr lang="en-US" sz="3000" b="1" dirty="0"/>
              <a:t>3:16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Repent</a:t>
            </a:r>
            <a:r>
              <a:rPr lang="en-US" sz="3000" b="1" dirty="0"/>
              <a:t>				Acts 17:30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Confess </a:t>
            </a:r>
            <a:r>
              <a:rPr lang="en-US" sz="3000" b="1" dirty="0"/>
              <a:t>Faith			Rom. 10:10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Be </a:t>
            </a:r>
            <a:r>
              <a:rPr lang="en-US" sz="3000" b="1" dirty="0"/>
              <a:t>Baptized Into Him	</a:t>
            </a:r>
            <a:r>
              <a:rPr lang="en-US" sz="3000" b="1" dirty="0" smtClean="0"/>
              <a:t>	Gal</a:t>
            </a:r>
            <a:r>
              <a:rPr lang="en-US" sz="3000" b="1" dirty="0"/>
              <a:t>. 3:27</a:t>
            </a:r>
          </a:p>
          <a:p>
            <a:pPr marL="628650" indent="-628650">
              <a:spcAft>
                <a:spcPts val="1500"/>
              </a:spcAft>
              <a:buNone/>
            </a:pPr>
            <a:r>
              <a:rPr lang="en-US" sz="36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Be Faithful until death</a:t>
            </a:r>
            <a:r>
              <a:rPr lang="en-US" sz="3000" b="1" dirty="0"/>
              <a:t>	</a:t>
            </a:r>
            <a:r>
              <a:rPr lang="en-US" sz="3000" b="1" dirty="0" smtClean="0"/>
              <a:t>	Rev</a:t>
            </a:r>
            <a:r>
              <a:rPr lang="en-US" sz="3000" b="1" dirty="0"/>
              <a:t>. 2:10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4867" y="1219122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2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John 11:35:  If Jesus knew Lazarus was in paradise, why did He weep?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John 11:35</a:t>
            </a:r>
          </a:p>
          <a:p>
            <a:pPr algn="just"/>
            <a:endParaRPr lang="en-US" sz="3600" b="1" dirty="0">
              <a:solidFill>
                <a:schemeClr val="bg1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Heb. 2:17-18</a:t>
            </a:r>
          </a:p>
          <a:p>
            <a:pPr algn="just"/>
            <a:endParaRPr lang="en-US" sz="3600" b="1" dirty="0">
              <a:solidFill>
                <a:schemeClr val="bg1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Heb. 4:15</a:t>
            </a:r>
          </a:p>
          <a:p>
            <a:pPr algn="just"/>
            <a:endParaRPr lang="en-US" sz="44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In the Bible, does God take a stand on organ transplant, </a:t>
            </a:r>
            <a:r>
              <a:rPr lang="en-US" sz="3600" b="1" dirty="0" smtClean="0">
                <a:solidFill>
                  <a:srgbClr val="FFFF00"/>
                </a:solidFill>
              </a:rPr>
              <a:t>Birth </a:t>
            </a:r>
            <a:r>
              <a:rPr lang="en-US" sz="3600" b="1" dirty="0" smtClean="0">
                <a:solidFill>
                  <a:srgbClr val="FFFF00"/>
                </a:solidFill>
              </a:rPr>
              <a:t>control and cloning?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Transplant– Nothing in the Bible</a:t>
            </a: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Birth control—Only those forms which kill the fertilized fetus.</a:t>
            </a:r>
          </a:p>
          <a:p>
            <a:pPr algn="just"/>
            <a:endParaRPr lang="en-US" sz="1600" b="1" dirty="0">
              <a:solidFill>
                <a:schemeClr val="bg1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Cloning—If it involves, stem cell research of fertilized embryo.</a:t>
            </a:r>
          </a:p>
        </p:txBody>
      </p:sp>
    </p:spTree>
    <p:extLst>
      <p:ext uri="{BB962C8B-B14F-4D97-AF65-F5344CB8AC3E}">
        <p14:creationId xmlns:p14="http://schemas.microsoft.com/office/powerpoint/2010/main" val="27059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Do you have any words of wisdom about Esau not receiving repentance?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r>
              <a:rPr lang="en-US" sz="2800" b="1" dirty="0" err="1" smtClean="0">
                <a:solidFill>
                  <a:schemeClr val="bg1"/>
                </a:solidFill>
              </a:rPr>
              <a:t>Heb</a:t>
            </a:r>
            <a:r>
              <a:rPr lang="en-US" sz="2800" b="1" dirty="0" smtClean="0">
                <a:solidFill>
                  <a:schemeClr val="bg1"/>
                </a:solidFill>
              </a:rPr>
              <a:t> 12:16  lest there be any fornicator, or profane person, as Esau, who for one mess of meat sold his own birthright. </a:t>
            </a:r>
          </a:p>
          <a:p>
            <a:pPr algn="just"/>
            <a:r>
              <a:rPr lang="en-US" sz="2800" b="1" dirty="0" err="1" smtClean="0">
                <a:solidFill>
                  <a:schemeClr val="bg1"/>
                </a:solidFill>
              </a:rPr>
              <a:t>Heb</a:t>
            </a:r>
            <a:r>
              <a:rPr lang="en-US" sz="2800" b="1" dirty="0" smtClean="0">
                <a:solidFill>
                  <a:schemeClr val="bg1"/>
                </a:solidFill>
              </a:rPr>
              <a:t> 12:17  For ye know that even when he afterward desired to inherit the blessing, he was rejected; for he found no place for a change of mind in his father, though he sought is diligently with tears</a:t>
            </a:r>
          </a:p>
          <a:p>
            <a:pPr algn="just"/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What does it mean when Jesus said live life abundantly on this earth?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John 10:10</a:t>
            </a:r>
          </a:p>
          <a:p>
            <a:pPr algn="just"/>
            <a:endParaRPr lang="en-US" sz="2800" b="1" dirty="0">
              <a:solidFill>
                <a:schemeClr val="bg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1 Cor. 3:21-23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What are “those things which cannot be shaken?”  Heb. 12:26-28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Heb. 12:26-28</a:t>
            </a:r>
          </a:p>
          <a:p>
            <a:pPr algn="just"/>
            <a:endParaRPr lang="en-US" sz="2800" b="1" dirty="0">
              <a:solidFill>
                <a:schemeClr val="bg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Daniel 2:44</a:t>
            </a:r>
          </a:p>
          <a:p>
            <a:pPr algn="just"/>
            <a:endParaRPr lang="en-US" sz="2800" b="1" dirty="0">
              <a:solidFill>
                <a:schemeClr val="bg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Matt. 16:18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Why don’t Jews make sacrifices today? When did the stop?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Is there a specific verse or verses that </a:t>
            </a:r>
            <a:r>
              <a:rPr lang="en-US" sz="3600" b="1" dirty="0" smtClean="0">
                <a:solidFill>
                  <a:srgbClr val="FFFF00"/>
                </a:solidFill>
              </a:rPr>
              <a:t>states </a:t>
            </a:r>
            <a:r>
              <a:rPr lang="en-US" sz="3600" b="1" dirty="0" smtClean="0">
                <a:solidFill>
                  <a:srgbClr val="FFFF00"/>
                </a:solidFill>
              </a:rPr>
              <a:t>when the New Covenant came into place and to move on from the Old Covenant?</a:t>
            </a:r>
          </a:p>
          <a:p>
            <a:pPr algn="just"/>
            <a:endParaRPr lang="en-US" sz="3600" b="1" dirty="0" smtClean="0">
              <a:solidFill>
                <a:srgbClr val="FFFF00"/>
              </a:solidFill>
            </a:endParaRPr>
          </a:p>
          <a:p>
            <a:pPr algn="just"/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6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2707" y="527537"/>
            <a:ext cx="794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Why did God require Jephthah to sacrifice his daughter?  Judges 11:29-39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315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Invitation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operator</cp:lastModifiedBy>
  <cp:revision>15</cp:revision>
  <cp:lastPrinted>2016-04-11T13:29:01Z</cp:lastPrinted>
  <dcterms:created xsi:type="dcterms:W3CDTF">2016-03-27T21:00:01Z</dcterms:created>
  <dcterms:modified xsi:type="dcterms:W3CDTF">2016-06-05T23:11:25Z</dcterms:modified>
</cp:coreProperties>
</file>