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66" r:id="rId4"/>
    <p:sldId id="272" r:id="rId5"/>
    <p:sldId id="278" r:id="rId6"/>
    <p:sldId id="291" r:id="rId7"/>
    <p:sldId id="297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58" d="100"/>
          <a:sy n="58" d="100"/>
        </p:scale>
        <p:origin x="90" y="9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I’m Not Ashamed:</a:t>
            </a:r>
            <a:br>
              <a:rPr lang="en-US" sz="4400" dirty="0" smtClean="0"/>
            </a:br>
            <a:r>
              <a:rPr lang="en-US" sz="4400" dirty="0" smtClean="0"/>
              <a:t>To Defend Godly Marriages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Matthew 5:27-32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Matthew 5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8182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5522"/>
            <a:ext cx="820780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27  </a:t>
            </a:r>
            <a:r>
              <a:rPr lang="en-US" sz="2200" b="1" dirty="0">
                <a:solidFill>
                  <a:schemeClr val="bg1"/>
                </a:solidFill>
              </a:rPr>
              <a:t>"You have heard that it was said to those of old, </a:t>
            </a:r>
            <a:r>
              <a:rPr lang="en-US" sz="2200" b="1" dirty="0" smtClean="0">
                <a:solidFill>
                  <a:schemeClr val="bg1"/>
                </a:solidFill>
              </a:rPr>
              <a:t>'You shall not commit adultery.' </a:t>
            </a:r>
            <a:endParaRPr lang="en-US" sz="2200" b="1" dirty="0">
              <a:solidFill>
                <a:schemeClr val="bg1"/>
              </a:solidFill>
            </a:endParaRP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28  </a:t>
            </a:r>
            <a:r>
              <a:rPr lang="en-US" sz="2200" b="1" dirty="0">
                <a:solidFill>
                  <a:schemeClr val="bg1"/>
                </a:solidFill>
              </a:rPr>
              <a:t>But I say to you that whoever looks at a woman to lust for her has already committed adultery with her in his heart.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29  </a:t>
            </a:r>
            <a:r>
              <a:rPr lang="en-US" sz="2200" b="1" dirty="0">
                <a:solidFill>
                  <a:schemeClr val="bg1"/>
                </a:solidFill>
              </a:rPr>
              <a:t>If your right eye causes you to sin, pluck it out and cast it from you; for it is more profitable for you that one of your members perish, than for your whole body to be cast into hell.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30  </a:t>
            </a:r>
            <a:r>
              <a:rPr lang="en-US" sz="2200" b="1" dirty="0">
                <a:solidFill>
                  <a:schemeClr val="bg1"/>
                </a:solidFill>
              </a:rPr>
              <a:t>And if your right hand causes you to sin, cut it off and cast it from you; for it is more profitable for you that one of your members perish, than for your whole body to be cast into hell.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31  </a:t>
            </a:r>
            <a:r>
              <a:rPr lang="en-US" sz="2200" b="1" dirty="0">
                <a:solidFill>
                  <a:schemeClr val="bg1"/>
                </a:solidFill>
              </a:rPr>
              <a:t>"Furthermore it has been said, 'Whoever divorces his wife, let him give her a certificate of divorce.'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32  </a:t>
            </a:r>
            <a:r>
              <a:rPr lang="en-US" sz="2200" b="1" dirty="0">
                <a:solidFill>
                  <a:schemeClr val="bg1"/>
                </a:solidFill>
              </a:rPr>
              <a:t>But I say to you that whoever divorces his wife for any reason except sexual immorality causes her to commit adultery; and whoever marries a woman who is divorced commits adultery.</a:t>
            </a:r>
          </a:p>
        </p:txBody>
      </p:sp>
    </p:spTree>
    <p:extLst>
      <p:ext uri="{BB962C8B-B14F-4D97-AF65-F5344CB8AC3E}">
        <p14:creationId xmlns:p14="http://schemas.microsoft.com/office/powerpoint/2010/main" val="427309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Introduction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430217"/>
            <a:ext cx="820780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Theme for 2016:  I Am NOT Ashamed</a:t>
            </a:r>
          </a:p>
          <a:p>
            <a:pPr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theme this month:  Defend Godly Marriages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There has never been a greater need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5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en-US" sz="4000" dirty="0" smtClean="0">
                <a:solidFill>
                  <a:srgbClr val="FFFF00"/>
                </a:solidFill>
              </a:rPr>
              <a:t>Defending </a:t>
            </a:r>
            <a:r>
              <a:rPr lang="en-US" sz="4000" b="1" dirty="0" smtClean="0">
                <a:solidFill>
                  <a:srgbClr val="FFFF00"/>
                </a:solidFill>
              </a:rPr>
              <a:t>GODLY Marriage</a:t>
            </a:r>
            <a:endParaRPr lang="en-US" sz="4000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02" y="1430217"/>
            <a:ext cx="82078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The World’s View of Origin of Marriage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The Bible view of Origin of Marriage</a:t>
            </a:r>
          </a:p>
          <a:p>
            <a:pPr marL="800100" lvl="1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</a:rPr>
              <a:t>Implication of deciding which view</a:t>
            </a:r>
          </a:p>
          <a:p>
            <a:pPr marL="800100" lvl="1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</a:rPr>
              <a:t>God’s creation, his right to regulate</a:t>
            </a:r>
          </a:p>
          <a:p>
            <a:pPr marL="800100" lvl="1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</a:rPr>
              <a:t>To defend marriage, must know Bible</a:t>
            </a:r>
          </a:p>
        </p:txBody>
      </p:sp>
    </p:spTree>
    <p:extLst>
      <p:ext uri="{BB962C8B-B14F-4D97-AF65-F5344CB8AC3E}">
        <p14:creationId xmlns:p14="http://schemas.microsoft.com/office/powerpoint/2010/main" val="15257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GOD Regulates Marriage</a:t>
            </a:r>
            <a:endParaRPr lang="en-US" sz="4000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02" y="1430217"/>
            <a:ext cx="82078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 Defines the </a:t>
            </a:r>
            <a:r>
              <a:rPr lang="en-US" sz="3200" b="1" i="1" dirty="0" smtClean="0">
                <a:solidFill>
                  <a:schemeClr val="bg1"/>
                </a:solidFill>
              </a:rPr>
              <a:t>participants</a:t>
            </a:r>
            <a:r>
              <a:rPr lang="en-US" sz="3200" b="1" dirty="0" smtClean="0">
                <a:solidFill>
                  <a:schemeClr val="bg1"/>
                </a:solidFill>
              </a:rPr>
              <a:t> in marriage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Defines the </a:t>
            </a:r>
            <a:r>
              <a:rPr lang="en-US" sz="3200" b="1" i="1" dirty="0" smtClean="0">
                <a:solidFill>
                  <a:schemeClr val="bg1"/>
                </a:solidFill>
              </a:rPr>
              <a:t>purposes</a:t>
            </a:r>
            <a:r>
              <a:rPr lang="en-US" sz="3200" b="1" dirty="0" smtClean="0">
                <a:solidFill>
                  <a:schemeClr val="bg1"/>
                </a:solidFill>
              </a:rPr>
              <a:t> of marriage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Defines the</a:t>
            </a:r>
            <a:r>
              <a:rPr lang="en-US" sz="3200" b="1" i="1" dirty="0" smtClean="0">
                <a:solidFill>
                  <a:schemeClr val="bg1"/>
                </a:solidFill>
              </a:rPr>
              <a:t> permanence </a:t>
            </a:r>
            <a:r>
              <a:rPr lang="en-US" sz="3200" b="1" dirty="0" smtClean="0">
                <a:solidFill>
                  <a:schemeClr val="bg1"/>
                </a:solidFill>
              </a:rPr>
              <a:t>of marriage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Defines the </a:t>
            </a:r>
            <a:r>
              <a:rPr lang="en-US" sz="3200" b="1" i="1" dirty="0" smtClean="0">
                <a:solidFill>
                  <a:schemeClr val="bg1"/>
                </a:solidFill>
              </a:rPr>
              <a:t>“parting” </a:t>
            </a:r>
            <a:r>
              <a:rPr lang="en-US" sz="3200" b="1" dirty="0" smtClean="0">
                <a:solidFill>
                  <a:schemeClr val="bg1"/>
                </a:solidFill>
              </a:rPr>
              <a:t>(end) of marriage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Defines the </a:t>
            </a:r>
            <a:r>
              <a:rPr lang="en-US" sz="3200" b="1" i="1" dirty="0" smtClean="0">
                <a:solidFill>
                  <a:schemeClr val="bg1"/>
                </a:solidFill>
              </a:rPr>
              <a:t>partnership </a:t>
            </a:r>
            <a:r>
              <a:rPr lang="en-US" sz="3200" b="1" dirty="0" smtClean="0">
                <a:solidFill>
                  <a:schemeClr val="bg1"/>
                </a:solidFill>
              </a:rPr>
              <a:t>of marriage</a:t>
            </a:r>
          </a:p>
        </p:txBody>
      </p:sp>
    </p:spTree>
    <p:extLst>
      <p:ext uri="{BB962C8B-B14F-4D97-AF65-F5344CB8AC3E}">
        <p14:creationId xmlns:p14="http://schemas.microsoft.com/office/powerpoint/2010/main" val="135916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DEFEND Marriage Everywhere</a:t>
            </a:r>
            <a:endParaRPr lang="en-US" sz="40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02" y="1430217"/>
            <a:ext cx="820780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 Defend it in your home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Defend it with your children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Defend it among friends &amp; workmates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Defend it in your counseling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i="1" dirty="0" smtClean="0">
                <a:solidFill>
                  <a:srgbClr val="FFFF00"/>
                </a:solidFill>
              </a:rPr>
              <a:t>You will be accountable for your words</a:t>
            </a:r>
          </a:p>
          <a:p>
            <a:pPr algn="ctr"/>
            <a:r>
              <a:rPr lang="en-US" sz="3200" b="1" i="1" dirty="0" smtClean="0">
                <a:solidFill>
                  <a:srgbClr val="FFFF00"/>
                </a:solidFill>
              </a:rPr>
              <a:t>Study the Bible, Defend the Bible</a:t>
            </a:r>
          </a:p>
          <a:p>
            <a:pPr algn="ctr"/>
            <a:r>
              <a:rPr lang="en-US" sz="3200" b="1" i="1" dirty="0" smtClean="0">
                <a:solidFill>
                  <a:srgbClr val="FFFF00"/>
                </a:solidFill>
              </a:rPr>
              <a:t>God is Depending on YOU to Defend Truth</a:t>
            </a:r>
          </a:p>
        </p:txBody>
      </p:sp>
    </p:spTree>
    <p:extLst>
      <p:ext uri="{BB962C8B-B14F-4D97-AF65-F5344CB8AC3E}">
        <p14:creationId xmlns:p14="http://schemas.microsoft.com/office/powerpoint/2010/main" val="3051891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Becoming Married to Christ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>
            <a:noAutofit/>
          </a:bodyPr>
          <a:lstStyle/>
          <a:p>
            <a:pPr marL="628650">
              <a:spcAft>
                <a:spcPts val="1500"/>
              </a:spcAft>
            </a:pPr>
            <a:r>
              <a:rPr lang="en-US" sz="3400" b="1" dirty="0" smtClean="0"/>
              <a:t>  Believe</a:t>
            </a:r>
            <a:r>
              <a:rPr lang="en-US" sz="3400" b="1" dirty="0"/>
              <a:t>				</a:t>
            </a:r>
            <a:r>
              <a:rPr lang="en-US" sz="3400" b="1" dirty="0" smtClean="0"/>
              <a:t>John 8:24</a:t>
            </a:r>
            <a:endParaRPr lang="en-US" sz="3400" b="1" dirty="0"/>
          </a:p>
          <a:p>
            <a:pPr marL="628650">
              <a:spcAft>
                <a:spcPts val="1500"/>
              </a:spcAft>
            </a:pPr>
            <a:r>
              <a:rPr lang="en-US" sz="3400" b="1" dirty="0" smtClean="0"/>
              <a:t>  Repent</a:t>
            </a:r>
            <a:r>
              <a:rPr lang="en-US" sz="34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400" b="1" dirty="0" smtClean="0"/>
              <a:t>  Confess </a:t>
            </a:r>
            <a:r>
              <a:rPr lang="en-US" sz="3400" b="1" dirty="0"/>
              <a:t>Faith			Rom. </a:t>
            </a:r>
            <a:r>
              <a:rPr lang="en-US" sz="3400" b="1" dirty="0" smtClean="0"/>
              <a:t>10:9</a:t>
            </a:r>
            <a:endParaRPr lang="en-US" sz="3400" b="1" dirty="0"/>
          </a:p>
          <a:p>
            <a:pPr marL="628650">
              <a:spcAft>
                <a:spcPts val="1500"/>
              </a:spcAft>
            </a:pPr>
            <a:r>
              <a:rPr lang="en-US" sz="3400" b="1" dirty="0" smtClean="0"/>
              <a:t>  Be </a:t>
            </a:r>
            <a:r>
              <a:rPr lang="en-US" sz="3400" b="1" dirty="0"/>
              <a:t>Baptized Into Him	</a:t>
            </a:r>
            <a:r>
              <a:rPr lang="en-US" sz="3400" b="1" dirty="0" smtClean="0"/>
              <a:t>Acts 22:16</a:t>
            </a:r>
            <a:endParaRPr lang="en-US" sz="3400" b="1" dirty="0"/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</a:t>
            </a:r>
            <a:r>
              <a:rPr lang="en-US" sz="3600" b="1" dirty="0" smtClean="0">
                <a:solidFill>
                  <a:srgbClr val="FFFF00"/>
                </a:solidFill>
              </a:rPr>
              <a:t>body</a:t>
            </a:r>
            <a:r>
              <a:rPr lang="en-US" sz="3600" b="1" dirty="0">
                <a:solidFill>
                  <a:srgbClr val="FFFF00"/>
                </a:solidFill>
              </a:rPr>
              <a:t>, His kingdom</a:t>
            </a:r>
          </a:p>
          <a:p>
            <a:pPr marL="628650">
              <a:spcAft>
                <a:spcPts val="1500"/>
              </a:spcAft>
            </a:pPr>
            <a:r>
              <a:rPr lang="en-US" sz="3600" b="1" dirty="0" smtClean="0"/>
              <a:t>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98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362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Calligraphy</vt:lpstr>
      <vt:lpstr>Office Theme</vt:lpstr>
      <vt:lpstr>I’m Not Ashamed: To Defend Godly Marriages</vt:lpstr>
      <vt:lpstr>Matthew 5</vt:lpstr>
      <vt:lpstr>Introduction</vt:lpstr>
      <vt:lpstr>Defending GODLY Marriage</vt:lpstr>
      <vt:lpstr>GOD Regulates Marriage</vt:lpstr>
      <vt:lpstr>DEFEND Marriage Everywhere</vt:lpstr>
      <vt:lpstr>Becoming Married to Christ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18</cp:revision>
  <cp:lastPrinted>2016-04-11T13:29:01Z</cp:lastPrinted>
  <dcterms:created xsi:type="dcterms:W3CDTF">2016-03-27T21:00:01Z</dcterms:created>
  <dcterms:modified xsi:type="dcterms:W3CDTF">2016-06-06T14:31:30Z</dcterms:modified>
</cp:coreProperties>
</file>