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7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3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2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072341"/>
          </a:xfrm>
        </p:spPr>
        <p:txBody>
          <a:bodyPr>
            <a:normAutofit/>
          </a:bodyPr>
          <a:lstStyle>
            <a:lvl1pPr algn="ctr">
              <a:defRPr sz="4600" b="1">
                <a:solidFill>
                  <a:schemeClr val="bg1"/>
                </a:solidFill>
                <a:effectLst>
                  <a:outerShdw blurRad="50800" dist="50800" dir="8100000" algn="ctr" rotWithShape="0">
                    <a:schemeClr val="tx1"/>
                  </a:outerShdw>
                </a:effectLst>
                <a:latin typeface="Agency FB" panose="020B05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5" y="1712422"/>
            <a:ext cx="8902931" cy="514557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515938" indent="-228600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4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3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7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7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7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8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22F8-09BF-4933-8E2B-97C237CB461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A077-335C-4CFC-B420-A8888437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3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77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4782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Bible Is Truth</a:t>
            </a:r>
            <a:br>
              <a:rPr lang="en-US" dirty="0" smtClean="0"/>
            </a:br>
            <a:r>
              <a:rPr lang="en-US" sz="3600" b="0" dirty="0" smtClean="0"/>
              <a:t>(John 17:17)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5" y="1712422"/>
            <a:ext cx="9002685" cy="5145577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Bible is God’s truth (1 Thess. 2:13; 2 Pet. 1:20-21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Bible is absolute truth (Eph. 1:13; John 8:32; 16:13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Bible is eternal truth (Matt. 24:35; 1 Pet. 1:23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Bible is infallible truth (Psa. 19:7; Isa. 55:10-11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Bible is </a:t>
            </a:r>
            <a:r>
              <a:rPr lang="en-US" dirty="0" smtClean="0"/>
              <a:t>unwavering </a:t>
            </a:r>
            <a:r>
              <a:rPr lang="en-US" dirty="0"/>
              <a:t>truth (Psa. 119:89; Gal. 1:8-9) </a:t>
            </a:r>
          </a:p>
          <a:p>
            <a:r>
              <a:rPr lang="en-US" dirty="0" smtClean="0"/>
              <a:t>The </a:t>
            </a:r>
            <a:r>
              <a:rPr lang="en-US" dirty="0"/>
              <a:t>Bible is authoritative truth (Col. 3:17; John 12:48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Bible is final truth (2 Tim. 3:16-17; Jude 3) </a:t>
            </a:r>
          </a:p>
        </p:txBody>
      </p:sp>
    </p:spTree>
    <p:extLst>
      <p:ext uri="{BB962C8B-B14F-4D97-AF65-F5344CB8AC3E}">
        <p14:creationId xmlns:p14="http://schemas.microsoft.com/office/powerpoint/2010/main" val="38156076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4782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Bible Is the Source of All Truth</a:t>
            </a:r>
            <a:br>
              <a:rPr lang="en-US" dirty="0" smtClean="0"/>
            </a:br>
            <a:r>
              <a:rPr lang="en-US" sz="3600" b="0" dirty="0" smtClean="0"/>
              <a:t>(John 16:13 + 2 Peter 1:20-21)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5" y="1712422"/>
            <a:ext cx="9002685" cy="514557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Bible </a:t>
            </a: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dirty="0" smtClean="0"/>
              <a:t>Source </a:t>
            </a:r>
            <a:r>
              <a:rPr lang="en-US" dirty="0"/>
              <a:t>of </a:t>
            </a:r>
            <a:r>
              <a:rPr lang="en-US" dirty="0" smtClean="0"/>
              <a:t>Divine Truth</a:t>
            </a:r>
            <a:endParaRPr lang="en-US" dirty="0"/>
          </a:p>
          <a:p>
            <a:pPr lvl="1"/>
            <a:r>
              <a:rPr lang="en-US" dirty="0" smtClean="0"/>
              <a:t>God </a:t>
            </a:r>
            <a:r>
              <a:rPr lang="en-US" dirty="0"/>
              <a:t>exists (Gen. 1:1; Rom. 1:20; Heb. 3:4)</a:t>
            </a:r>
          </a:p>
          <a:p>
            <a:pPr lvl="1"/>
            <a:r>
              <a:rPr lang="en-US" dirty="0" smtClean="0"/>
              <a:t>Jesus </a:t>
            </a:r>
            <a:r>
              <a:rPr lang="en-US" dirty="0"/>
              <a:t>Christ is the Son of God (John 20:30-31; Rom. 1:4)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Bible is the inspired Word of God (2 Tim. 3:16; 1 Cor. 2:10-14)</a:t>
            </a:r>
          </a:p>
        </p:txBody>
      </p:sp>
    </p:spTree>
    <p:extLst>
      <p:ext uri="{BB962C8B-B14F-4D97-AF65-F5344CB8AC3E}">
        <p14:creationId xmlns:p14="http://schemas.microsoft.com/office/powerpoint/2010/main" val="41427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4782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Bible Is the Source of All Truth</a:t>
            </a:r>
            <a:br>
              <a:rPr lang="en-US" dirty="0" smtClean="0"/>
            </a:br>
            <a:r>
              <a:rPr lang="en-US" sz="3600" b="0" dirty="0" smtClean="0"/>
              <a:t>(John 16:13 + 2 Peter 1:20-21)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Bible </a:t>
            </a: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dirty="0" smtClean="0"/>
              <a:t>Source </a:t>
            </a:r>
            <a:r>
              <a:rPr lang="en-US" dirty="0"/>
              <a:t>of </a:t>
            </a:r>
            <a:r>
              <a:rPr lang="en-US" dirty="0" smtClean="0"/>
              <a:t>Doctrinal Truth</a:t>
            </a:r>
            <a:endParaRPr lang="en-US" dirty="0"/>
          </a:p>
          <a:p>
            <a:pPr lvl="1"/>
            <a:r>
              <a:rPr lang="en-US" dirty="0"/>
              <a:t>Personal sin separates man from God (Rom. 6:23)</a:t>
            </a:r>
          </a:p>
          <a:p>
            <a:pPr lvl="1"/>
            <a:r>
              <a:rPr lang="en-US" dirty="0"/>
              <a:t>God offers salvation to all through His marvelous grace (Eph. </a:t>
            </a:r>
            <a:r>
              <a:rPr lang="en-US" dirty="0" smtClean="0"/>
              <a:t>2:5)</a:t>
            </a:r>
            <a:endParaRPr lang="en-US" dirty="0"/>
          </a:p>
          <a:p>
            <a:pPr lvl="1"/>
            <a:r>
              <a:rPr lang="en-US" dirty="0"/>
              <a:t>Only obedience to God’s will can bring salvation (Matt. 7:21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Salvation requires faith, repentance and baptism (Acts 2:37-38)</a:t>
            </a:r>
          </a:p>
          <a:p>
            <a:pPr lvl="1"/>
            <a:r>
              <a:rPr lang="en-US" dirty="0"/>
              <a:t>There is only one church established by Jesus (Eph. 4:4)</a:t>
            </a:r>
          </a:p>
          <a:p>
            <a:pPr lvl="1"/>
            <a:r>
              <a:rPr lang="en-US" dirty="0"/>
              <a:t>The church is essential to one’s salvation (Eph. 5:23)</a:t>
            </a:r>
          </a:p>
          <a:p>
            <a:pPr lvl="1"/>
            <a:r>
              <a:rPr lang="en-US" dirty="0"/>
              <a:t>Worship must be done according to God’s pattern (John 4:23-24)</a:t>
            </a:r>
          </a:p>
          <a:p>
            <a:pPr lvl="1"/>
            <a:r>
              <a:rPr lang="en-US" dirty="0"/>
              <a:t>Faithful living unto death is necessary for eternal life (Rev. 2:10)</a:t>
            </a:r>
          </a:p>
          <a:p>
            <a:pPr lvl="1"/>
            <a:r>
              <a:rPr lang="en-US" dirty="0"/>
              <a:t>The Bible is the only authority for acceptable living (Col. 3:17)</a:t>
            </a:r>
          </a:p>
          <a:p>
            <a:pPr lvl="1"/>
            <a:r>
              <a:rPr lang="en-US" dirty="0"/>
              <a:t>Everyone will stand before Jesus </a:t>
            </a:r>
            <a:r>
              <a:rPr lang="en-US" dirty="0" smtClean="0"/>
              <a:t>at the judgment </a:t>
            </a:r>
            <a:r>
              <a:rPr lang="en-US" dirty="0"/>
              <a:t>(Rom. 14:12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7198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4782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Bible Is the Source of All Truth</a:t>
            </a:r>
            <a:br>
              <a:rPr lang="en-US" dirty="0" smtClean="0"/>
            </a:br>
            <a:r>
              <a:rPr lang="en-US" sz="3600" b="0" dirty="0" smtClean="0"/>
              <a:t>(John 16:13 + 2 Peter 1:20-21)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5" y="1712422"/>
            <a:ext cx="9002685" cy="514557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Bible </a:t>
            </a: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dirty="0" smtClean="0"/>
              <a:t>Source </a:t>
            </a:r>
            <a:r>
              <a:rPr lang="en-US" dirty="0"/>
              <a:t>of </a:t>
            </a:r>
            <a:r>
              <a:rPr lang="en-US" dirty="0" smtClean="0"/>
              <a:t>Moral Truth</a:t>
            </a:r>
            <a:endParaRPr lang="en-US" dirty="0"/>
          </a:p>
          <a:p>
            <a:pPr lvl="1"/>
            <a:r>
              <a:rPr lang="en-US" dirty="0" smtClean="0"/>
              <a:t>God </a:t>
            </a:r>
            <a:r>
              <a:rPr lang="en-US" dirty="0"/>
              <a:t>created </a:t>
            </a:r>
            <a:r>
              <a:rPr lang="en-US" dirty="0" smtClean="0"/>
              <a:t>human </a:t>
            </a:r>
            <a:r>
              <a:rPr lang="en-US" dirty="0"/>
              <a:t>life, which begins at conception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Jer. 1:5; Psa. 139)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created </a:t>
            </a:r>
            <a:r>
              <a:rPr lang="en-US" dirty="0" smtClean="0"/>
              <a:t>two </a:t>
            </a:r>
            <a:r>
              <a:rPr lang="en-US" dirty="0"/>
              <a:t>distinctly identifiable genders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Gen. 1:27; Mk. 10:6)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created </a:t>
            </a:r>
            <a:r>
              <a:rPr lang="en-US" dirty="0" smtClean="0"/>
              <a:t>comparable</a:t>
            </a:r>
            <a:r>
              <a:rPr lang="en-US" dirty="0"/>
              <a:t>, heterosexual beings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Gen. 1:28; 2:18)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created </a:t>
            </a:r>
            <a:r>
              <a:rPr lang="en-US" dirty="0" smtClean="0"/>
              <a:t>marriage</a:t>
            </a:r>
            <a:r>
              <a:rPr lang="en-US" dirty="0"/>
              <a:t>, marriage laws &amp; </a:t>
            </a:r>
            <a:r>
              <a:rPr lang="en-US" dirty="0" smtClean="0"/>
              <a:t>the marriage </a:t>
            </a:r>
            <a:r>
              <a:rPr lang="en-US" dirty="0"/>
              <a:t>bed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Gen. 2:18-25)</a:t>
            </a:r>
          </a:p>
          <a:p>
            <a:pPr lvl="1"/>
            <a:r>
              <a:rPr lang="en-US" dirty="0" smtClean="0"/>
              <a:t>God </a:t>
            </a:r>
            <a:r>
              <a:rPr lang="en-US" dirty="0"/>
              <a:t>set forth standards for purity of living (Col. 3:1-25)</a:t>
            </a:r>
          </a:p>
        </p:txBody>
      </p:sp>
    </p:spTree>
    <p:extLst>
      <p:ext uri="{BB962C8B-B14F-4D97-AF65-F5344CB8AC3E}">
        <p14:creationId xmlns:p14="http://schemas.microsoft.com/office/powerpoint/2010/main" val="37009086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4782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We Must Stand for Bible Truth</a:t>
            </a:r>
            <a:br>
              <a:rPr lang="en-US" dirty="0" smtClean="0"/>
            </a:br>
            <a:r>
              <a:rPr lang="en-US" sz="3600" b="0" dirty="0" smtClean="0"/>
              <a:t>(Ephesians 6:10-13)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5" y="1712422"/>
            <a:ext cx="9002685" cy="5145577"/>
          </a:xfrm>
        </p:spPr>
        <p:txBody>
          <a:bodyPr/>
          <a:lstStyle/>
          <a:p>
            <a:r>
              <a:rPr lang="en-US" dirty="0" smtClean="0"/>
              <a:t>Effectively </a:t>
            </a:r>
            <a:r>
              <a:rPr lang="en-US" dirty="0"/>
              <a:t>&amp; Capably Standing for Truth Requires:</a:t>
            </a:r>
          </a:p>
          <a:p>
            <a:pPr lvl="1"/>
            <a:r>
              <a:rPr lang="en-US" sz="2600" dirty="0" smtClean="0"/>
              <a:t>Learning </a:t>
            </a:r>
            <a:r>
              <a:rPr lang="en-US" sz="2600" dirty="0"/>
              <a:t>the Truth (2 Tim. 2:15)</a:t>
            </a:r>
          </a:p>
          <a:p>
            <a:pPr lvl="1"/>
            <a:r>
              <a:rPr lang="en-US" sz="2600" dirty="0" smtClean="0"/>
              <a:t>Knowing </a:t>
            </a:r>
            <a:r>
              <a:rPr lang="en-US" sz="2600" dirty="0"/>
              <a:t>the Truth (John 8:32)</a:t>
            </a:r>
          </a:p>
          <a:p>
            <a:pPr lvl="1"/>
            <a:r>
              <a:rPr lang="en-US" sz="2600" dirty="0" smtClean="0"/>
              <a:t>Respecting </a:t>
            </a:r>
            <a:r>
              <a:rPr lang="en-US" sz="2600" dirty="0"/>
              <a:t>the Truth (Rev. 22:18-19)</a:t>
            </a:r>
          </a:p>
          <a:p>
            <a:pPr lvl="1"/>
            <a:r>
              <a:rPr lang="en-US" sz="2600" dirty="0" smtClean="0"/>
              <a:t>Desiring </a:t>
            </a:r>
            <a:r>
              <a:rPr lang="en-US" sz="2600" dirty="0"/>
              <a:t>the Truth (Psa. 119:131)</a:t>
            </a:r>
          </a:p>
          <a:p>
            <a:pPr lvl="1"/>
            <a:r>
              <a:rPr lang="en-US" sz="2600" dirty="0" smtClean="0"/>
              <a:t>Loving </a:t>
            </a:r>
            <a:r>
              <a:rPr lang="en-US" sz="2600" dirty="0"/>
              <a:t>the Truth (2 Thess. 2:10)</a:t>
            </a:r>
          </a:p>
          <a:p>
            <a:pPr lvl="1"/>
            <a:r>
              <a:rPr lang="en-US" sz="2600" dirty="0" smtClean="0"/>
              <a:t>Speaking </a:t>
            </a:r>
            <a:r>
              <a:rPr lang="en-US" sz="2600" dirty="0"/>
              <a:t>the Truth (Eph. 4:15) </a:t>
            </a:r>
            <a:endParaRPr lang="en-US" sz="2600" dirty="0" smtClean="0"/>
          </a:p>
          <a:p>
            <a:pPr lvl="1"/>
            <a:r>
              <a:rPr lang="en-US" sz="2600" dirty="0"/>
              <a:t>Living the Truth (3 John 3-4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 smtClean="0"/>
              <a:t>Defending </a:t>
            </a:r>
            <a:r>
              <a:rPr lang="en-US" sz="2600" dirty="0"/>
              <a:t>the Truth (Jude </a:t>
            </a:r>
            <a:r>
              <a:rPr lang="en-US" sz="2600" dirty="0" smtClean="0"/>
              <a:t>3)</a:t>
            </a:r>
          </a:p>
          <a:p>
            <a:pPr lvl="1"/>
            <a:r>
              <a:rPr lang="en-US" sz="2600" dirty="0" smtClean="0"/>
              <a:t>Standing </a:t>
            </a:r>
            <a:r>
              <a:rPr lang="en-US" sz="2600" dirty="0"/>
              <a:t>Firm in/for the Truth (Gal. </a:t>
            </a:r>
            <a:r>
              <a:rPr lang="en-US" sz="2600" dirty="0" smtClean="0"/>
              <a:t>2:5)</a:t>
            </a:r>
          </a:p>
          <a:p>
            <a:pPr lvl="1"/>
            <a:r>
              <a:rPr lang="en-US" sz="2600" dirty="0" smtClean="0"/>
              <a:t>Being </a:t>
            </a:r>
            <a:r>
              <a:rPr lang="en-US" sz="2600" dirty="0"/>
              <a:t>Unashamed of the Truth (Rom. </a:t>
            </a:r>
            <a:r>
              <a:rPr lang="en-US" sz="2600" dirty="0" smtClean="0"/>
              <a:t>1:16)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739258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2" y="199506"/>
            <a:ext cx="7140633" cy="14782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Bible Truth About Salvation</a:t>
            </a:r>
            <a:br>
              <a:rPr lang="en-US" dirty="0" smtClean="0"/>
            </a:br>
            <a:r>
              <a:rPr lang="en-US" sz="3600" dirty="0" smtClean="0"/>
              <a:t>Is Very Clear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5" y="1712422"/>
            <a:ext cx="9002685" cy="514557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Believe Jesus is God’s Son – Acts 16:31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Repent of your sins and turn to God – Acts 17:30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Confess your faith in Jesus – Acts 8:36-38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Be immersed into Christ – Acts 22:16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God will forgive all of your sins – Acts 2:38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God will add you to His church – Acts 2:47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God will enroll you in heaven – Hebrews 12:23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Live faithfully to His truth </a:t>
            </a:r>
            <a:r>
              <a:rPr lang="en-US" sz="2600" smtClean="0"/>
              <a:t>– Acts </a:t>
            </a:r>
            <a:r>
              <a:rPr lang="en-US" sz="2600" dirty="0" smtClean="0"/>
              <a:t>2:42</a:t>
            </a:r>
          </a:p>
        </p:txBody>
      </p:sp>
    </p:spTree>
    <p:extLst>
      <p:ext uri="{BB962C8B-B14F-4D97-AF65-F5344CB8AC3E}">
        <p14:creationId xmlns:p14="http://schemas.microsoft.com/office/powerpoint/2010/main" val="15585706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512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Agency FB</vt:lpstr>
      <vt:lpstr>Arial</vt:lpstr>
      <vt:lpstr>Calibri</vt:lpstr>
      <vt:lpstr>Calibri Light</vt:lpstr>
      <vt:lpstr>Office Theme</vt:lpstr>
      <vt:lpstr>PowerPoint Presentation</vt:lpstr>
      <vt:lpstr>The Bible Is Truth (John 17:17)</vt:lpstr>
      <vt:lpstr>The Bible Is the Source of All Truth (John 16:13 + 2 Peter 1:20-21)</vt:lpstr>
      <vt:lpstr>The Bible Is the Source of All Truth (John 16:13 + 2 Peter 1:20-21)</vt:lpstr>
      <vt:lpstr>The Bible Is the Source of All Truth (John 16:13 + 2 Peter 1:20-21)</vt:lpstr>
      <vt:lpstr>We Must Stand for Bible Truth (Ephesians 6:10-13)</vt:lpstr>
      <vt:lpstr>The Bible Truth About Salvation Is Very Clear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7</cp:revision>
  <dcterms:created xsi:type="dcterms:W3CDTF">2016-05-14T23:20:35Z</dcterms:created>
  <dcterms:modified xsi:type="dcterms:W3CDTF">2016-05-15T12:40:11Z</dcterms:modified>
</cp:coreProperties>
</file>