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5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012" y="1074810"/>
            <a:ext cx="8666328" cy="699399"/>
          </a:xfr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2003367"/>
            <a:ext cx="8815600" cy="4854633"/>
          </a:xfrm>
        </p:spPr>
        <p:txBody>
          <a:bodyPr/>
          <a:lstStyle>
            <a:lvl1pPr>
              <a:defRPr b="1"/>
            </a:lvl1pPr>
            <a:lvl2pPr marL="573088" indent="-290513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18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2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8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3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2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39677-51DA-4695-A230-BB99FC41123F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36287-6E22-456C-87CB-DCB1D6E2A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77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Foundational &amp; Unchangeable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NOT Science (1 Cor. </a:t>
            </a:r>
            <a:r>
              <a:rPr lang="en-US" dirty="0" smtClean="0"/>
              <a:t>1:17-25; </a:t>
            </a:r>
            <a:r>
              <a:rPr lang="en-US" dirty="0"/>
              <a:t>2:4-7, 13; </a:t>
            </a:r>
            <a:r>
              <a:rPr lang="en-US" dirty="0" smtClean="0"/>
              <a:t>3:18-20)</a:t>
            </a:r>
            <a:endParaRPr lang="en-US" dirty="0"/>
          </a:p>
          <a:p>
            <a:r>
              <a:rPr lang="en-US" dirty="0" smtClean="0"/>
              <a:t>Is </a:t>
            </a:r>
            <a:r>
              <a:rPr lang="en-US" dirty="0"/>
              <a:t>NOT Culture (Rom. 12:2; Ex. 23:2; Josh. 24:15)</a:t>
            </a:r>
          </a:p>
          <a:p>
            <a:r>
              <a:rPr lang="en-US" dirty="0" smtClean="0"/>
              <a:t>Is </a:t>
            </a:r>
            <a:r>
              <a:rPr lang="en-US" dirty="0"/>
              <a:t>NOT Feelings </a:t>
            </a:r>
            <a:r>
              <a:rPr lang="en-US" dirty="0" smtClean="0"/>
              <a:t>(</a:t>
            </a:r>
            <a:r>
              <a:rPr lang="en-US" dirty="0"/>
              <a:t>Acts 23:1; 26:9-11; Prov. 14:12; 28:26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 </a:t>
            </a:r>
            <a:r>
              <a:rPr lang="en-US" dirty="0"/>
              <a:t>GOD’S WORD</a:t>
            </a:r>
          </a:p>
          <a:p>
            <a:pPr lvl="1"/>
            <a:r>
              <a:rPr lang="en-US" dirty="0" smtClean="0"/>
              <a:t>God’s </a:t>
            </a:r>
            <a:r>
              <a:rPr lang="en-US" dirty="0"/>
              <a:t>Word has all things for life and godliness (2 Pet. </a:t>
            </a:r>
            <a:r>
              <a:rPr lang="en-US" dirty="0" smtClean="0"/>
              <a:t>1:3)</a:t>
            </a:r>
            <a:endParaRPr lang="en-US" dirty="0"/>
          </a:p>
          <a:p>
            <a:pPr lvl="1"/>
            <a:r>
              <a:rPr lang="en-US" dirty="0" smtClean="0"/>
              <a:t>God’s </a:t>
            </a:r>
            <a:r>
              <a:rPr lang="en-US" dirty="0"/>
              <a:t>Word is all-authoritative (Col. 3:17)</a:t>
            </a:r>
          </a:p>
          <a:p>
            <a:pPr lvl="1"/>
            <a:r>
              <a:rPr lang="en-US" dirty="0" smtClean="0"/>
              <a:t>God’s </a:t>
            </a:r>
            <a:r>
              <a:rPr lang="en-US" dirty="0"/>
              <a:t>Word is the standard of judgment (John 12:48)</a:t>
            </a:r>
          </a:p>
          <a:p>
            <a:pPr lvl="1"/>
            <a:r>
              <a:rPr lang="en-US" dirty="0" smtClean="0"/>
              <a:t>God’s </a:t>
            </a:r>
            <a:r>
              <a:rPr lang="en-US" dirty="0"/>
              <a:t>Word will determine eternal destinies (2 Cor. 5:10)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Foundational &amp; Unchangeable </a:t>
            </a:r>
            <a:r>
              <a:rPr lang="en-US" dirty="0" smtClean="0"/>
              <a:t>Truths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</a:t>
            </a:r>
            <a:r>
              <a:rPr lang="en-US" dirty="0"/>
              <a:t>made two distinct genders (Gen. 1:27; Mark 10:6)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made the genders </a:t>
            </a:r>
            <a:r>
              <a:rPr lang="en-US" dirty="0" smtClean="0"/>
              <a:t>identifiable</a:t>
            </a:r>
            <a:endParaRPr lang="en-US" dirty="0"/>
          </a:p>
          <a:p>
            <a:pPr lvl="1"/>
            <a:r>
              <a:rPr lang="en-US" dirty="0" smtClean="0"/>
              <a:t>God </a:t>
            </a:r>
            <a:r>
              <a:rPr lang="en-US" dirty="0"/>
              <a:t>made the genders </a:t>
            </a:r>
            <a:r>
              <a:rPr lang="en-US" dirty="0" smtClean="0"/>
              <a:t>distinguishable</a:t>
            </a:r>
            <a:endParaRPr lang="en-US" dirty="0"/>
          </a:p>
          <a:p>
            <a:pPr lvl="1"/>
            <a:r>
              <a:rPr lang="en-US" dirty="0" smtClean="0"/>
              <a:t>God </a:t>
            </a:r>
            <a:r>
              <a:rPr lang="en-US" dirty="0"/>
              <a:t>made the genders comparable </a:t>
            </a:r>
            <a:endParaRPr lang="en-US" dirty="0" smtClean="0"/>
          </a:p>
          <a:p>
            <a:r>
              <a:rPr lang="en-US" dirty="0" smtClean="0"/>
              <a:t>One’s </a:t>
            </a:r>
            <a:r>
              <a:rPr lang="en-US" dirty="0"/>
              <a:t>gender is determined by God upon conception (Jer. 1:5; </a:t>
            </a:r>
            <a:r>
              <a:rPr lang="en-US" dirty="0" smtClean="0"/>
              <a:t>Judg</a:t>
            </a:r>
            <a:r>
              <a:rPr lang="en-US" dirty="0"/>
              <a:t>. 13:3-7)</a:t>
            </a:r>
          </a:p>
          <a:p>
            <a:r>
              <a:rPr lang="en-US" dirty="0" smtClean="0"/>
              <a:t>One’s </a:t>
            </a:r>
            <a:r>
              <a:rPr lang="en-US" dirty="0"/>
              <a:t>gender is developed </a:t>
            </a:r>
            <a:r>
              <a:rPr lang="en-US" dirty="0" smtClean="0"/>
              <a:t>in </a:t>
            </a:r>
            <a:r>
              <a:rPr lang="en-US" dirty="0"/>
              <a:t>the womb (Psa. </a:t>
            </a:r>
            <a:r>
              <a:rPr lang="en-US" dirty="0" smtClean="0"/>
              <a:t>139:13-16)</a:t>
            </a:r>
            <a:endParaRPr lang="en-US" dirty="0"/>
          </a:p>
          <a:p>
            <a:r>
              <a:rPr lang="en-US" dirty="0" smtClean="0"/>
              <a:t>One’s </a:t>
            </a:r>
            <a:r>
              <a:rPr lang="en-US" dirty="0"/>
              <a:t>gender is clearly evident upon birth (Gen. 16:11; Luke 1:57-63; </a:t>
            </a:r>
            <a:r>
              <a:rPr lang="en-US" dirty="0" smtClean="0"/>
              <a:t>Matt</a:t>
            </a:r>
            <a:r>
              <a:rPr lang="en-US" dirty="0"/>
              <a:t>. 1:23)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5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Foundational &amp; Unchangeable </a:t>
            </a:r>
            <a:r>
              <a:rPr lang="en-US" dirty="0" smtClean="0"/>
              <a:t>Truths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</a:t>
            </a:r>
            <a:r>
              <a:rPr lang="en-US" dirty="0"/>
              <a:t>assigns gender to each person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doesn’t make mistakes</a:t>
            </a:r>
            <a:r>
              <a:rPr lang="en-US" dirty="0" smtClean="0"/>
              <a:t>!</a:t>
            </a:r>
            <a:endParaRPr lang="en-US" dirty="0"/>
          </a:p>
          <a:p>
            <a:pPr lvl="1"/>
            <a:r>
              <a:rPr lang="en-US" dirty="0" smtClean="0"/>
              <a:t>One’s </a:t>
            </a:r>
            <a:r>
              <a:rPr lang="en-US" dirty="0"/>
              <a:t>gender is part of his/her created, God-given </a:t>
            </a:r>
            <a:r>
              <a:rPr lang="en-US" dirty="0" smtClean="0"/>
              <a:t>identity</a:t>
            </a:r>
            <a:endParaRPr lang="en-US" dirty="0"/>
          </a:p>
          <a:p>
            <a:pPr lvl="1"/>
            <a:r>
              <a:rPr lang="en-US" dirty="0" smtClean="0"/>
              <a:t>One’s </a:t>
            </a:r>
            <a:r>
              <a:rPr lang="en-US" dirty="0"/>
              <a:t>gender is not left up to the individual to </a:t>
            </a:r>
            <a:r>
              <a:rPr lang="en-US" dirty="0" smtClean="0"/>
              <a:t>determine</a:t>
            </a:r>
            <a:endParaRPr lang="en-US" dirty="0"/>
          </a:p>
          <a:p>
            <a:r>
              <a:rPr lang="en-US" dirty="0" smtClean="0"/>
              <a:t>God </a:t>
            </a:r>
            <a:r>
              <a:rPr lang="en-US" dirty="0" smtClean="0"/>
              <a:t>forbids cross-gender </a:t>
            </a:r>
            <a:r>
              <a:rPr lang="en-US" dirty="0"/>
              <a:t>behavior</a:t>
            </a:r>
          </a:p>
          <a:p>
            <a:pPr lvl="1"/>
            <a:r>
              <a:rPr lang="en-US" dirty="0" smtClean="0"/>
              <a:t>God has always insisted that clear distinctions be maintained between </a:t>
            </a:r>
            <a:r>
              <a:rPr lang="en-US" dirty="0"/>
              <a:t>males &amp; females (Deut. </a:t>
            </a:r>
            <a:r>
              <a:rPr lang="en-US" dirty="0" smtClean="0"/>
              <a:t>22:5; 1 Cor. 11:13-15; 6:9)</a:t>
            </a:r>
            <a:endParaRPr lang="en-US" dirty="0"/>
          </a:p>
          <a:p>
            <a:r>
              <a:rPr lang="en-US" dirty="0" smtClean="0"/>
              <a:t>Gender </a:t>
            </a:r>
            <a:r>
              <a:rPr lang="en-US" dirty="0"/>
              <a:t>is NOT something that can be </a:t>
            </a:r>
            <a:r>
              <a:rPr lang="en-US" dirty="0" smtClean="0"/>
              <a:t>changed</a:t>
            </a:r>
          </a:p>
          <a:p>
            <a:pPr lvl="1"/>
            <a:r>
              <a:rPr lang="en-US" dirty="0" smtClean="0"/>
              <a:t>You will always be the gender of your birth</a:t>
            </a:r>
          </a:p>
          <a:p>
            <a:pPr lvl="1"/>
            <a:r>
              <a:rPr lang="en-US" dirty="0" smtClean="0"/>
              <a:t>You cannot change your DNA or your biological makeup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1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We Need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Pray</a:t>
            </a:r>
            <a:endParaRPr lang="en-US" dirty="0"/>
          </a:p>
          <a:p>
            <a:r>
              <a:rPr lang="en-US" dirty="0" smtClean="0"/>
              <a:t>Find </a:t>
            </a:r>
            <a:r>
              <a:rPr lang="en-US" dirty="0"/>
              <a:t>our true identity in Christ and WHO/WHAT He </a:t>
            </a:r>
            <a:r>
              <a:rPr lang="en-US" dirty="0" smtClean="0"/>
              <a:t>designed us </a:t>
            </a:r>
            <a:r>
              <a:rPr lang="en-US" dirty="0"/>
              <a:t>to </a:t>
            </a:r>
            <a:r>
              <a:rPr lang="en-US" dirty="0" smtClean="0"/>
              <a:t>be from our birth</a:t>
            </a:r>
            <a:endParaRPr lang="en-US" dirty="0"/>
          </a:p>
          <a:p>
            <a:r>
              <a:rPr lang="en-US" dirty="0" smtClean="0"/>
              <a:t>Raise </a:t>
            </a:r>
            <a:r>
              <a:rPr lang="en-US" dirty="0"/>
              <a:t>our boys to be men and our girls to be women, as God designed</a:t>
            </a:r>
          </a:p>
          <a:p>
            <a:r>
              <a:rPr lang="en-US" dirty="0" smtClean="0"/>
              <a:t>Accept </a:t>
            </a:r>
            <a:r>
              <a:rPr lang="en-US" dirty="0"/>
              <a:t>the love, care, healing, hope, guidance and forgiveness that God offers</a:t>
            </a:r>
          </a:p>
          <a:p>
            <a:r>
              <a:rPr lang="en-US" dirty="0" smtClean="0"/>
              <a:t>Treat </a:t>
            </a:r>
            <a:r>
              <a:rPr lang="en-US" dirty="0"/>
              <a:t>others with love, kindness and respect</a:t>
            </a:r>
          </a:p>
          <a:p>
            <a:r>
              <a:rPr lang="en-US" dirty="0" smtClean="0"/>
              <a:t>Stand </a:t>
            </a:r>
            <a:r>
              <a:rPr lang="en-US" dirty="0"/>
              <a:t>for God’s truth, </a:t>
            </a:r>
            <a:r>
              <a:rPr lang="en-US" dirty="0" smtClean="0"/>
              <a:t>always elevating </a:t>
            </a:r>
            <a:r>
              <a:rPr lang="en-US" dirty="0"/>
              <a:t>His Word and His will over our feelings</a:t>
            </a:r>
          </a:p>
          <a:p>
            <a:r>
              <a:rPr lang="en-US" dirty="0" smtClean="0"/>
              <a:t>Use our bodies to </a:t>
            </a:r>
            <a:r>
              <a:rPr lang="en-US" dirty="0"/>
              <a:t>glorify God and His purposes for </a:t>
            </a:r>
            <a:r>
              <a:rPr lang="en-US" dirty="0" smtClean="0"/>
              <a:t>our lives (1 </a:t>
            </a:r>
            <a:r>
              <a:rPr lang="en-US" dirty="0"/>
              <a:t>Cor. 6:19-20</a:t>
            </a:r>
            <a:r>
              <a:rPr lang="en-US" dirty="0" smtClean="0"/>
              <a:t>) – Who am I to change what God made?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6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Made You to Be His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believing </a:t>
            </a:r>
            <a:r>
              <a:rPr lang="en-US" dirty="0" smtClean="0"/>
              <a:t>Jesus is God’s Son – John 20:30-31</a:t>
            </a:r>
          </a:p>
          <a:p>
            <a:r>
              <a:rPr lang="en-US" dirty="0" smtClean="0"/>
              <a:t>By repenting </a:t>
            </a:r>
            <a:r>
              <a:rPr lang="en-US" dirty="0" smtClean="0"/>
              <a:t>of your sins and </a:t>
            </a:r>
            <a:r>
              <a:rPr lang="en-US" dirty="0" smtClean="0"/>
              <a:t>turning </a:t>
            </a:r>
            <a:r>
              <a:rPr lang="en-US" dirty="0" smtClean="0"/>
              <a:t>to God – Acts 3:19</a:t>
            </a:r>
          </a:p>
          <a:p>
            <a:r>
              <a:rPr lang="en-US" dirty="0" smtClean="0"/>
              <a:t>By confessing </a:t>
            </a:r>
            <a:r>
              <a:rPr lang="en-US" dirty="0" smtClean="0"/>
              <a:t>your faith in Jesus – Matthew 10:32</a:t>
            </a:r>
          </a:p>
          <a:p>
            <a:r>
              <a:rPr lang="en-US" dirty="0" smtClean="0"/>
              <a:t>By being immersed </a:t>
            </a:r>
            <a:r>
              <a:rPr lang="en-US" dirty="0" smtClean="0"/>
              <a:t>into Christ – Galatians 3:27</a:t>
            </a:r>
          </a:p>
          <a:p>
            <a:pPr lvl="1"/>
            <a:r>
              <a:rPr lang="en-US" dirty="0" smtClean="0"/>
              <a:t>God will forgive you of all your sins – Acts 22:16</a:t>
            </a:r>
          </a:p>
          <a:p>
            <a:pPr lvl="1"/>
            <a:r>
              <a:rPr lang="en-US" dirty="0" smtClean="0"/>
              <a:t>God will add you to His church – Acts 2:47</a:t>
            </a:r>
          </a:p>
          <a:p>
            <a:pPr lvl="1"/>
            <a:r>
              <a:rPr lang="en-US" dirty="0" smtClean="0"/>
              <a:t>God will register your name in heaven – Hebrews 12:23</a:t>
            </a:r>
          </a:p>
          <a:p>
            <a:r>
              <a:rPr lang="en-US" dirty="0" smtClean="0"/>
              <a:t>By living as </a:t>
            </a:r>
            <a:r>
              <a:rPr lang="en-US" dirty="0" smtClean="0"/>
              <a:t>a faithful child of God – Matthew 25:23</a:t>
            </a:r>
          </a:p>
        </p:txBody>
      </p:sp>
    </p:spTree>
    <p:extLst>
      <p:ext uri="{BB962C8B-B14F-4D97-AF65-F5344CB8AC3E}">
        <p14:creationId xmlns:p14="http://schemas.microsoft.com/office/powerpoint/2010/main" val="414601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465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Foundational &amp; Unchangeable Standard</vt:lpstr>
      <vt:lpstr>Foundational &amp; Unchangeable Truths</vt:lpstr>
      <vt:lpstr>Foundational &amp; Unchangeable Truths</vt:lpstr>
      <vt:lpstr>What Do We Need to Do?</vt:lpstr>
      <vt:lpstr>God Made You to Be His Child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10</cp:revision>
  <dcterms:created xsi:type="dcterms:W3CDTF">2016-05-08T10:51:04Z</dcterms:created>
  <dcterms:modified xsi:type="dcterms:W3CDTF">2016-05-08T20:16:34Z</dcterms:modified>
</cp:coreProperties>
</file>