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256" r:id="rId2"/>
    <p:sldId id="257" r:id="rId3"/>
    <p:sldId id="286" r:id="rId4"/>
    <p:sldId id="291" r:id="rId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God’s Eternal Plan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Luke 2:25-32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Luke 2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687" y="1220148"/>
            <a:ext cx="820780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dirty="0" smtClean="0">
                <a:solidFill>
                  <a:schemeClr val="bg1"/>
                </a:solidFill>
              </a:rPr>
              <a:t>  25  </a:t>
            </a:r>
            <a:r>
              <a:rPr lang="en-US" sz="2300" b="1" dirty="0">
                <a:solidFill>
                  <a:schemeClr val="bg1"/>
                </a:solidFill>
              </a:rPr>
              <a:t>And behold, there was a man in Jerusalem whose name was Simeon, and this man was just and devout, waiting for the Consolation of Israel, and the Holy Spirit was upon him. </a:t>
            </a:r>
          </a:p>
          <a:p>
            <a:pPr algn="just"/>
            <a:r>
              <a:rPr lang="en-US" sz="2300" b="1" dirty="0" smtClean="0">
                <a:solidFill>
                  <a:schemeClr val="bg1"/>
                </a:solidFill>
              </a:rPr>
              <a:t>  26  </a:t>
            </a:r>
            <a:r>
              <a:rPr lang="en-US" sz="2300" b="1" dirty="0">
                <a:solidFill>
                  <a:schemeClr val="bg1"/>
                </a:solidFill>
              </a:rPr>
              <a:t>And it had been revealed to him by the Holy Spirit that he would not see death before he had seen the Lord's Christ. </a:t>
            </a:r>
          </a:p>
          <a:p>
            <a:pPr algn="just"/>
            <a:r>
              <a:rPr lang="en-US" sz="2300" b="1" dirty="0" smtClean="0">
                <a:solidFill>
                  <a:schemeClr val="bg1"/>
                </a:solidFill>
              </a:rPr>
              <a:t>  27  </a:t>
            </a:r>
            <a:r>
              <a:rPr lang="en-US" sz="2300" b="1" dirty="0">
                <a:solidFill>
                  <a:schemeClr val="bg1"/>
                </a:solidFill>
              </a:rPr>
              <a:t>So he came by the Spirit into the temple. And when the parents brought in the Child Jesus, to do for Him according to the custom of the law, </a:t>
            </a:r>
          </a:p>
          <a:p>
            <a:pPr algn="just"/>
            <a:r>
              <a:rPr lang="en-US" sz="2300" b="1" dirty="0" smtClean="0">
                <a:solidFill>
                  <a:schemeClr val="bg1"/>
                </a:solidFill>
              </a:rPr>
              <a:t>  28  </a:t>
            </a:r>
            <a:r>
              <a:rPr lang="en-US" sz="2300" b="1" dirty="0">
                <a:solidFill>
                  <a:schemeClr val="bg1"/>
                </a:solidFill>
              </a:rPr>
              <a:t>he took Him up in his arms and blessed God and said: </a:t>
            </a:r>
          </a:p>
          <a:p>
            <a:pPr algn="just"/>
            <a:r>
              <a:rPr lang="en-US" sz="2300" b="1" dirty="0" smtClean="0">
                <a:solidFill>
                  <a:schemeClr val="bg1"/>
                </a:solidFill>
              </a:rPr>
              <a:t>  29  </a:t>
            </a:r>
            <a:r>
              <a:rPr lang="en-US" sz="2300" b="1" dirty="0">
                <a:solidFill>
                  <a:schemeClr val="bg1"/>
                </a:solidFill>
              </a:rPr>
              <a:t>"Lord, now You are letting Your servant depart in peace, According to Your word; </a:t>
            </a:r>
          </a:p>
          <a:p>
            <a:pPr algn="just"/>
            <a:r>
              <a:rPr lang="en-US" sz="2300" b="1" dirty="0" smtClean="0">
                <a:solidFill>
                  <a:schemeClr val="bg1"/>
                </a:solidFill>
              </a:rPr>
              <a:t>  30  </a:t>
            </a:r>
            <a:r>
              <a:rPr lang="en-US" sz="2300" b="1" dirty="0">
                <a:solidFill>
                  <a:schemeClr val="bg1"/>
                </a:solidFill>
              </a:rPr>
              <a:t>For my eyes have seen Your salvation </a:t>
            </a:r>
          </a:p>
          <a:p>
            <a:pPr algn="just"/>
            <a:r>
              <a:rPr lang="en-US" sz="2300" b="1" dirty="0" smtClean="0">
                <a:solidFill>
                  <a:schemeClr val="bg1"/>
                </a:solidFill>
              </a:rPr>
              <a:t>  31  </a:t>
            </a:r>
            <a:r>
              <a:rPr lang="en-US" sz="2300" b="1" dirty="0">
                <a:solidFill>
                  <a:schemeClr val="bg1"/>
                </a:solidFill>
              </a:rPr>
              <a:t>Which You have prepared before the face of all peoples, </a:t>
            </a:r>
          </a:p>
          <a:p>
            <a:pPr algn="just"/>
            <a:r>
              <a:rPr lang="en-US" sz="2300" b="1" dirty="0" smtClean="0">
                <a:solidFill>
                  <a:schemeClr val="bg1"/>
                </a:solidFill>
              </a:rPr>
              <a:t>  32  </a:t>
            </a:r>
            <a:r>
              <a:rPr lang="en-US" sz="2300" b="1" dirty="0">
                <a:solidFill>
                  <a:schemeClr val="bg1"/>
                </a:solidFill>
              </a:rPr>
              <a:t>A light to bring revelation to the Gentiles, And the glory of Your people Israel</a:t>
            </a:r>
            <a:r>
              <a:rPr lang="en-US" sz="2300" b="1" dirty="0" smtClean="0">
                <a:solidFill>
                  <a:schemeClr val="bg1"/>
                </a:solidFill>
              </a:rPr>
              <a:t>."</a:t>
            </a:r>
            <a:endParaRPr lang="en-US" sz="23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9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1" y="435465"/>
            <a:ext cx="8322732" cy="853996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God’s Eternal Plan of </a:t>
            </a:r>
            <a:r>
              <a:rPr lang="en-US" sz="3600" b="1" dirty="0" smtClean="0">
                <a:solidFill>
                  <a:srgbClr val="FFFF00"/>
                </a:solidFill>
              </a:rPr>
              <a:t>Redemption</a:t>
            </a:r>
            <a:endParaRPr lang="en-US" sz="36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7760" y="1195676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8704" y="1220148"/>
            <a:ext cx="832273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The Beginning—Sin separates men from God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The Flood—Sin brings judgment from God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Abraham—God selects a man and a 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Moses—God delivers a nation, promises a prophet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Joshua—God gives the nation a land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Judges &amp; Kings—God rules the nation, promises a king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Prophets—God speaks to the nation, promises a priest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Babylon—Captivity and restoration of the 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Old Testament—God ‘s finished revelation to the 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Jesus comes—birth, life, death, burial and resurrection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The church—completion of the mystery, His eternal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New Testament—God’s finished revelation </a:t>
            </a:r>
            <a:r>
              <a:rPr lang="en-US" sz="2600" b="1" dirty="0" smtClean="0">
                <a:solidFill>
                  <a:schemeClr val="bg1"/>
                </a:solidFill>
              </a:rPr>
              <a:t>to </a:t>
            </a:r>
            <a:r>
              <a:rPr lang="en-US" sz="2600" b="1" dirty="0">
                <a:solidFill>
                  <a:schemeClr val="bg1"/>
                </a:solidFill>
              </a:rPr>
              <a:t>all </a:t>
            </a:r>
            <a:r>
              <a:rPr lang="en-US" sz="2600" b="1" dirty="0" smtClean="0">
                <a:solidFill>
                  <a:schemeClr val="bg1"/>
                </a:solidFill>
              </a:rPr>
              <a:t>men</a:t>
            </a:r>
            <a:endParaRPr lang="en-US" sz="2600" b="1" dirty="0">
              <a:solidFill>
                <a:srgbClr val="FFFF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bg1"/>
                </a:solidFill>
              </a:rPr>
              <a:t> </a:t>
            </a:r>
            <a:r>
              <a:rPr lang="en-US" sz="2600" b="1" dirty="0">
                <a:solidFill>
                  <a:schemeClr val="bg1"/>
                </a:solidFill>
              </a:rPr>
              <a:t>Second coming—the end of His plan on the earth  </a:t>
            </a:r>
            <a:endParaRPr lang="en-US" sz="2600" dirty="0">
              <a:solidFill>
                <a:schemeClr val="bg1"/>
              </a:solidFill>
            </a:endParaRPr>
          </a:p>
          <a:p>
            <a:pPr algn="just"/>
            <a:endParaRPr lang="en-US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17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</a:rPr>
              <a:t>Becoming Part of His Plan</a:t>
            </a:r>
            <a:endParaRPr lang="en-US" sz="40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1471353"/>
            <a:ext cx="8435713" cy="4962699"/>
          </a:xfrm>
        </p:spPr>
        <p:txBody>
          <a:bodyPr/>
          <a:lstStyle/>
          <a:p>
            <a:pPr marL="628650">
              <a:spcAft>
                <a:spcPts val="1500"/>
              </a:spcAft>
            </a:pPr>
            <a:r>
              <a:rPr lang="en-US" sz="3600" b="1" dirty="0" smtClean="0"/>
              <a:t>  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628650">
              <a:spcAft>
                <a:spcPts val="1500"/>
              </a:spcAft>
            </a:pPr>
            <a:r>
              <a:rPr lang="en-US" sz="3600" b="1" dirty="0" smtClean="0"/>
              <a:t>  Repent</a:t>
            </a:r>
            <a:r>
              <a:rPr lang="en-US" sz="3600" b="1" dirty="0"/>
              <a:t>				Acts 17:30</a:t>
            </a:r>
          </a:p>
          <a:p>
            <a:pPr marL="62865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Rom. 10:10</a:t>
            </a:r>
          </a:p>
          <a:p>
            <a:pPr marL="62865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628650" indent="-628650">
              <a:spcAft>
                <a:spcPts val="1500"/>
              </a:spcAft>
              <a:buNone/>
            </a:pPr>
            <a:r>
              <a:rPr lang="en-US" sz="3600" b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marL="628650">
              <a:spcAft>
                <a:spcPts val="1500"/>
              </a:spcAft>
            </a:pPr>
            <a:r>
              <a:rPr lang="en-US" sz="3600" b="1" dirty="0" smtClean="0"/>
              <a:t>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4867" y="1219122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23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</TotalTime>
  <Words>310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Calligraphy</vt:lpstr>
      <vt:lpstr>Office Theme</vt:lpstr>
      <vt:lpstr>God’s Eternal Plan</vt:lpstr>
      <vt:lpstr>Luke 2</vt:lpstr>
      <vt:lpstr>God’s Eternal Plan of Redemption</vt:lpstr>
      <vt:lpstr>Becoming Part of His Plan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17</cp:revision>
  <cp:lastPrinted>2016-04-24T12:37:26Z</cp:lastPrinted>
  <dcterms:created xsi:type="dcterms:W3CDTF">2016-03-27T21:00:01Z</dcterms:created>
  <dcterms:modified xsi:type="dcterms:W3CDTF">2016-04-25T13:35:10Z</dcterms:modified>
</cp:coreProperties>
</file>