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2"/>
  </p:handoutMasterIdLst>
  <p:sldIdLst>
    <p:sldId id="256" r:id="rId2"/>
    <p:sldId id="290" r:id="rId3"/>
    <p:sldId id="326" r:id="rId4"/>
    <p:sldId id="339" r:id="rId5"/>
    <p:sldId id="340" r:id="rId6"/>
    <p:sldId id="341" r:id="rId7"/>
    <p:sldId id="342" r:id="rId8"/>
    <p:sldId id="343" r:id="rId9"/>
    <p:sldId id="328" r:id="rId10"/>
    <p:sldId id="344" r:id="rId11"/>
    <p:sldId id="345" r:id="rId12"/>
    <p:sldId id="346" r:id="rId13"/>
    <p:sldId id="329" r:id="rId14"/>
    <p:sldId id="347" r:id="rId15"/>
    <p:sldId id="348" r:id="rId16"/>
    <p:sldId id="374" r:id="rId17"/>
    <p:sldId id="349" r:id="rId18"/>
    <p:sldId id="330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34" r:id="rId28"/>
    <p:sldId id="358" r:id="rId29"/>
    <p:sldId id="359" r:id="rId30"/>
    <p:sldId id="360" r:id="rId31"/>
    <p:sldId id="337" r:id="rId32"/>
    <p:sldId id="361" r:id="rId33"/>
    <p:sldId id="362" r:id="rId34"/>
    <p:sldId id="363" r:id="rId35"/>
    <p:sldId id="335" r:id="rId36"/>
    <p:sldId id="367" r:id="rId37"/>
    <p:sldId id="368" r:id="rId38"/>
    <p:sldId id="338" r:id="rId39"/>
    <p:sldId id="369" r:id="rId40"/>
    <p:sldId id="370" r:id="rId41"/>
    <p:sldId id="371" r:id="rId42"/>
    <p:sldId id="372" r:id="rId43"/>
    <p:sldId id="373" r:id="rId44"/>
    <p:sldId id="260" r:id="rId45"/>
    <p:sldId id="316" r:id="rId46"/>
    <p:sldId id="317" r:id="rId47"/>
    <p:sldId id="318" r:id="rId48"/>
    <p:sldId id="319" r:id="rId49"/>
    <p:sldId id="320" r:id="rId50"/>
    <p:sldId id="321" r:id="rId5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00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06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73"/>
    </p:cViewPr>
  </p:sorter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600" y="2137410"/>
            <a:ext cx="8638331" cy="871643"/>
          </a:xfrm>
        </p:spPr>
        <p:txBody>
          <a:bodyPr anchor="b"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It’s Hard to Wash Feet</a:t>
            </a:r>
            <a:endParaRPr lang="en-US" sz="48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endParaRPr lang="en-US" sz="3600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Luke 7:36-38</a:t>
            </a:r>
            <a:endParaRPr lang="en-US" sz="36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John 13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James 1:27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Pure, undefiled religion is being different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5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John 13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James 1:27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Pure, undefiled religion is being different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Purity and visiting those in affection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9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John 13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James 1:27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Pure, undefiled religion is being different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Purity and visiting those in affection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 . . . the least of my brethren”</a:t>
            </a: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3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John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James 1:27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Matt. 25:31-46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John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James 1:27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Matt. 25:31-46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Imagine hearing, “Depart from Me”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5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John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James 1:27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Matt. 25:31-46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Imagine hearing, “Depart from Me”</a:t>
            </a: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Who will hear it these words? The lost!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35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John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James 1:27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Matt. 25:31-46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Imagine hearing, “Depart from Me”</a:t>
            </a: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Who will hear it these words? The lost!</a:t>
            </a: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Those who failed to be part of Christians lives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John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James 1:27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Matt. 25:31-46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Imagine hearing, “Depart from Me”</a:t>
            </a: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Who will hear it these words? The lost!</a:t>
            </a: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Those who failed to be part of Christians lives</a:t>
            </a:r>
          </a:p>
          <a:p>
            <a:pPr marL="801688" lvl="2" indent="-288925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“As you did this to the least of My brothers”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73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46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humility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4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4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Luke 7</a:t>
            </a:r>
            <a:endParaRPr lang="en-US" sz="3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Autofit/>
          </a:bodyPr>
          <a:lstStyle/>
          <a:p>
            <a:pPr algn="just"/>
            <a:r>
              <a:rPr lang="en-US" altLang="en-US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36  </a:t>
            </a:r>
            <a:r>
              <a:rPr lang="en-US" b="1" dirty="0">
                <a:solidFill>
                  <a:schemeClr val="bg1"/>
                </a:solidFill>
              </a:rPr>
              <a:t>Then one of the Pharisees asked Him to eat with him. And He went to the Pharisee's house, and sat down to eat.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37  </a:t>
            </a:r>
            <a:r>
              <a:rPr lang="en-US" b="1" dirty="0">
                <a:solidFill>
                  <a:schemeClr val="bg1"/>
                </a:solidFill>
              </a:rPr>
              <a:t>And behold, a woman in the city who was a sinner, when she knew that Jesus sat at the table in the Pharisee's house, brought an alabaster flask of fragrant oil, </a:t>
            </a:r>
          </a:p>
          <a:p>
            <a:pPr algn="just"/>
            <a:r>
              <a:rPr lang="en-US" b="1" dirty="0" smtClean="0">
                <a:solidFill>
                  <a:schemeClr val="bg1"/>
                </a:solidFill>
              </a:rPr>
              <a:t>  38  </a:t>
            </a:r>
            <a:r>
              <a:rPr lang="en-US" b="1" dirty="0">
                <a:solidFill>
                  <a:schemeClr val="bg1"/>
                </a:solidFill>
              </a:rPr>
              <a:t>and stood at His feet behind Him weeping; and she began to wash His feet with her tears, and wiped them with the hair of her head; and she kissed His feet and anointed them with the fragrant oil.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2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humility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receive washing and to give it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4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humility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receive washing and to give 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Pharisees have trouble washing feet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1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humility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receive washing and to give 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Pharisees have trouble washing feet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Washington D.C. has trouble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6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humility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receive washing and to give 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Pharisees have trouble washing feet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Washington D.C. has trouble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Work and school have trouble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8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humility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receive washing and to give 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Pharisees have trouble washing feet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Washington D.C. has trouble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Work and school have trouble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Pharisee with Jesus had trouble—Luke 7:36-50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45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humility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receive washing and to give 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Pharisees have trouble washing feet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Washington D.C. has trouble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Work and school have trouble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Pharisee with Jesus had trouble—Luke 7:36-50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Church has trouble work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3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humility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receive washing and to give 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Pharisees have trouble washing feet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Washington D.C. has trouble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Work and school have trouble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Pharisee with Jesus had trouble—Luke 7:36-50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Church has trouble 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No one wanted to “wash the toilet”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2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taking a risk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44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taking a risk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Risk of being rejected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94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taking a risk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Risk of being rejected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Risk of being misunderstood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0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1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taking a risk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Risk of being rejected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Risk of being misunderstood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Risk of criticism by onlookers (at Simon’s house)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60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eyes to see opportunities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50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eyes to see opportunities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see ourselves (individually) in the big picture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7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eyes to see opportunities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see ourselves (individually) in the big picture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see others with agape love, their potential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eyes to see opportunities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see ourselves (individually) in the big picture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see others with agape love, their potential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see (visit and learn) of their needs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90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eyes to see opportunities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a plan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0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eyes to see opportunities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a plan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Leave today with a plan to wash feet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9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eyes to see opportunities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Demands a plan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Leave today with a plan to wash feet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Leave today with a goal and how to reach it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65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eyes to see opportunities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a plan</a:t>
            </a:r>
            <a:endParaRPr lang="en-US" sz="3200" b="1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</a:rPr>
              <a:t>Demands </a:t>
            </a:r>
            <a:r>
              <a:rPr lang="en-US" sz="3200" b="1" dirty="0" smtClean="0">
                <a:solidFill>
                  <a:srgbClr val="FFFF00"/>
                </a:solidFill>
              </a:rPr>
              <a:t>time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9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eyes to see opportunities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a plan</a:t>
            </a:r>
            <a:endParaRPr lang="en-US" sz="3200" b="1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</a:rPr>
              <a:t>Demands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</a:t>
            </a:r>
            <a:r>
              <a:rPr lang="en-US" sz="2800" b="1" dirty="0" smtClean="0">
                <a:solidFill>
                  <a:schemeClr val="bg1"/>
                </a:solidFill>
              </a:rPr>
              <a:t>say No to </a:t>
            </a:r>
            <a:r>
              <a:rPr lang="en-US" sz="2800" b="1" dirty="0">
                <a:solidFill>
                  <a:schemeClr val="bg1"/>
                </a:solidFill>
              </a:rPr>
              <a:t>important &amp; </a:t>
            </a:r>
            <a:r>
              <a:rPr lang="en-US" sz="2800" b="1" dirty="0" smtClean="0">
                <a:solidFill>
                  <a:schemeClr val="bg1"/>
                </a:solidFill>
              </a:rPr>
              <a:t>Yes </a:t>
            </a:r>
            <a:r>
              <a:rPr lang="en-US" sz="2800" b="1" dirty="0">
                <a:solidFill>
                  <a:schemeClr val="bg1"/>
                </a:solidFill>
              </a:rPr>
              <a:t>to more </a:t>
            </a:r>
            <a:r>
              <a:rPr lang="en-US" sz="2800" b="1" dirty="0" smtClean="0">
                <a:solidFill>
                  <a:schemeClr val="bg1"/>
                </a:solidFill>
              </a:rPr>
              <a:t>important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6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John 13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43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eyes to see opportunities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a plan</a:t>
            </a:r>
            <a:endParaRPr lang="en-US" sz="3200" b="1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</a:rPr>
              <a:t>Demands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</a:t>
            </a:r>
            <a:r>
              <a:rPr lang="en-US" sz="2800" b="1" dirty="0" smtClean="0">
                <a:solidFill>
                  <a:schemeClr val="bg1"/>
                </a:solidFill>
              </a:rPr>
              <a:t>say No to </a:t>
            </a:r>
            <a:r>
              <a:rPr lang="en-US" sz="2800" b="1" dirty="0">
                <a:solidFill>
                  <a:schemeClr val="bg1"/>
                </a:solidFill>
              </a:rPr>
              <a:t>important &amp; </a:t>
            </a:r>
            <a:r>
              <a:rPr lang="en-US" sz="2800" b="1" dirty="0" smtClean="0">
                <a:solidFill>
                  <a:schemeClr val="bg1"/>
                </a:solidFill>
              </a:rPr>
              <a:t>Yes </a:t>
            </a:r>
            <a:r>
              <a:rPr lang="en-US" sz="2800" b="1" dirty="0">
                <a:solidFill>
                  <a:schemeClr val="bg1"/>
                </a:solidFill>
              </a:rPr>
              <a:t>to more important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know others better to know their </a:t>
            </a:r>
            <a:r>
              <a:rPr lang="en-US" sz="2800" b="1" dirty="0" smtClean="0">
                <a:solidFill>
                  <a:schemeClr val="bg1"/>
                </a:solidFill>
              </a:rPr>
              <a:t>needs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eyes to see opportunities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a plan</a:t>
            </a:r>
            <a:endParaRPr lang="en-US" sz="3200" b="1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</a:rPr>
              <a:t>Demands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</a:t>
            </a:r>
            <a:r>
              <a:rPr lang="en-US" sz="2800" b="1" dirty="0" smtClean="0">
                <a:solidFill>
                  <a:schemeClr val="bg1"/>
                </a:solidFill>
              </a:rPr>
              <a:t>say No to </a:t>
            </a:r>
            <a:r>
              <a:rPr lang="en-US" sz="2800" b="1" dirty="0">
                <a:solidFill>
                  <a:schemeClr val="bg1"/>
                </a:solidFill>
              </a:rPr>
              <a:t>important &amp; </a:t>
            </a:r>
            <a:r>
              <a:rPr lang="en-US" sz="2800" b="1" dirty="0" smtClean="0">
                <a:solidFill>
                  <a:schemeClr val="bg1"/>
                </a:solidFill>
              </a:rPr>
              <a:t>Yes </a:t>
            </a:r>
            <a:r>
              <a:rPr lang="en-US" sz="2800" b="1" dirty="0">
                <a:solidFill>
                  <a:schemeClr val="bg1"/>
                </a:solidFill>
              </a:rPr>
              <a:t>to more important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know others better to know their needs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make your plan to serve </a:t>
            </a:r>
            <a:r>
              <a:rPr lang="en-US" sz="2800" b="1" dirty="0" smtClean="0">
                <a:solidFill>
                  <a:schemeClr val="bg1"/>
                </a:solidFill>
              </a:rPr>
              <a:t>others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36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eyes to see opportunities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a plan</a:t>
            </a:r>
            <a:endParaRPr lang="en-US" sz="3200" b="1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</a:rPr>
              <a:t>Demands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</a:t>
            </a:r>
            <a:r>
              <a:rPr lang="en-US" sz="2800" b="1" dirty="0" smtClean="0">
                <a:solidFill>
                  <a:schemeClr val="bg1"/>
                </a:solidFill>
              </a:rPr>
              <a:t>say No to </a:t>
            </a:r>
            <a:r>
              <a:rPr lang="en-US" sz="2800" b="1" dirty="0">
                <a:solidFill>
                  <a:schemeClr val="bg1"/>
                </a:solidFill>
              </a:rPr>
              <a:t>important &amp; </a:t>
            </a:r>
            <a:r>
              <a:rPr lang="en-US" sz="2800" b="1" dirty="0" smtClean="0">
                <a:solidFill>
                  <a:schemeClr val="bg1"/>
                </a:solidFill>
              </a:rPr>
              <a:t>Yes </a:t>
            </a:r>
            <a:r>
              <a:rPr lang="en-US" sz="2800" b="1" dirty="0">
                <a:solidFill>
                  <a:schemeClr val="bg1"/>
                </a:solidFill>
              </a:rPr>
              <a:t>to more important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know others better to know their needs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make your plan to serve </a:t>
            </a:r>
            <a:r>
              <a:rPr lang="en-US" sz="2800" b="1" dirty="0" smtClean="0">
                <a:solidFill>
                  <a:schemeClr val="bg1"/>
                </a:solidFill>
              </a:rPr>
              <a:t>others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experience the joy of washing feet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54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Demands of </a:t>
            </a:r>
            <a:r>
              <a:rPr lang="en-US" sz="36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36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humility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taking a risk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eyes to see opportunities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Demands a plan</a:t>
            </a:r>
            <a:endParaRPr lang="en-US" sz="3200" b="1" dirty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</a:rPr>
              <a:t>Demands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</a:t>
            </a:r>
            <a:r>
              <a:rPr lang="en-US" sz="2800" b="1" dirty="0" smtClean="0">
                <a:solidFill>
                  <a:schemeClr val="bg1"/>
                </a:solidFill>
              </a:rPr>
              <a:t>say No to </a:t>
            </a:r>
            <a:r>
              <a:rPr lang="en-US" sz="2800" b="1" dirty="0">
                <a:solidFill>
                  <a:schemeClr val="bg1"/>
                </a:solidFill>
              </a:rPr>
              <a:t>important &amp; </a:t>
            </a:r>
            <a:r>
              <a:rPr lang="en-US" sz="2800" b="1" dirty="0" smtClean="0">
                <a:solidFill>
                  <a:schemeClr val="bg1"/>
                </a:solidFill>
              </a:rPr>
              <a:t>Yes </a:t>
            </a:r>
            <a:r>
              <a:rPr lang="en-US" sz="2800" b="1" dirty="0">
                <a:solidFill>
                  <a:schemeClr val="bg1"/>
                </a:solidFill>
              </a:rPr>
              <a:t>to more important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know others better to know their needs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make your plan to serve </a:t>
            </a:r>
            <a:r>
              <a:rPr lang="en-US" sz="2800" b="1" dirty="0" smtClean="0">
                <a:solidFill>
                  <a:schemeClr val="bg1"/>
                </a:solidFill>
              </a:rPr>
              <a:t>others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To experience the joy of washing feet</a:t>
            </a:r>
            <a:endParaRPr lang="en-US" sz="2800" b="1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To not be ashamed to wash others </a:t>
            </a:r>
            <a:r>
              <a:rPr lang="en-US" sz="2800" b="1" dirty="0" smtClean="0">
                <a:solidFill>
                  <a:schemeClr val="bg1"/>
                </a:solidFill>
              </a:rPr>
              <a:t>feet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2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Becoming His Servant Today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6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Becoming His Servant Today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rmAutofit/>
          </a:bodyPr>
          <a:lstStyle/>
          <a:p>
            <a:pPr marL="45720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Believe</a:t>
            </a:r>
            <a:r>
              <a:rPr lang="en-US" altLang="en-US" sz="3000" b="1" dirty="0">
                <a:solidFill>
                  <a:schemeClr val="bg1"/>
                </a:solidFill>
              </a:rPr>
              <a:t>				John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8:24</a:t>
            </a:r>
            <a:endParaRPr lang="en-US" altLang="en-US" sz="30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1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Becoming His Servant Today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rmAutofit/>
          </a:bodyPr>
          <a:lstStyle/>
          <a:p>
            <a:pPr marL="45720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Believe</a:t>
            </a:r>
            <a:r>
              <a:rPr lang="en-US" altLang="en-US" sz="3000" b="1" dirty="0">
                <a:solidFill>
                  <a:schemeClr val="bg1"/>
                </a:solidFill>
              </a:rPr>
              <a:t>				John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8:24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Repent</a:t>
            </a:r>
            <a:r>
              <a:rPr lang="en-US" altLang="en-US" sz="3000" b="1" dirty="0">
                <a:solidFill>
                  <a:schemeClr val="bg1"/>
                </a:solidFill>
              </a:rPr>
              <a:t>			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2 Pet. 3:9</a:t>
            </a:r>
            <a:endParaRPr lang="en-US" altLang="en-US" sz="30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20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Becoming His Servant Today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rmAutofit/>
          </a:bodyPr>
          <a:lstStyle/>
          <a:p>
            <a:pPr marL="45720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Believe</a:t>
            </a:r>
            <a:r>
              <a:rPr lang="en-US" altLang="en-US" sz="3000" b="1" dirty="0">
                <a:solidFill>
                  <a:schemeClr val="bg1"/>
                </a:solidFill>
              </a:rPr>
              <a:t>				John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8:24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Repent</a:t>
            </a:r>
            <a:r>
              <a:rPr lang="en-US" altLang="en-US" sz="3000" b="1" dirty="0">
                <a:solidFill>
                  <a:schemeClr val="bg1"/>
                </a:solidFill>
              </a:rPr>
              <a:t>			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2 Pet. 3:9</a:t>
            </a:r>
            <a:endParaRPr lang="en-US" altLang="en-US" sz="3000" b="1" dirty="0">
              <a:solidFill>
                <a:schemeClr val="bg1"/>
              </a:solidFill>
            </a:endParaRP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Confess Faith			Rom.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10:10</a:t>
            </a:r>
            <a:endParaRPr lang="en-US" altLang="en-US" sz="30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29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Becoming His Servant Today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rmAutofit/>
          </a:bodyPr>
          <a:lstStyle/>
          <a:p>
            <a:pPr marL="45720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Believe</a:t>
            </a:r>
            <a:r>
              <a:rPr lang="en-US" altLang="en-US" sz="3000" b="1" dirty="0">
                <a:solidFill>
                  <a:schemeClr val="bg1"/>
                </a:solidFill>
              </a:rPr>
              <a:t>				John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8:24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Repent</a:t>
            </a:r>
            <a:r>
              <a:rPr lang="en-US" altLang="en-US" sz="3000" b="1" dirty="0">
                <a:solidFill>
                  <a:schemeClr val="bg1"/>
                </a:solidFill>
              </a:rPr>
              <a:t>			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2 Pet. 3:9</a:t>
            </a:r>
            <a:endParaRPr lang="en-US" altLang="en-US" sz="3000" b="1" dirty="0">
              <a:solidFill>
                <a:schemeClr val="bg1"/>
              </a:solidFill>
            </a:endParaRP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Confess Faith			Rom.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10:10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 </a:t>
            </a:r>
            <a:r>
              <a:rPr lang="en-US" altLang="en-US" sz="3000" b="1" dirty="0">
                <a:solidFill>
                  <a:schemeClr val="bg1"/>
                </a:solidFill>
              </a:rPr>
              <a:t>Baptized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Into </a:t>
            </a:r>
            <a:r>
              <a:rPr lang="en-US" altLang="en-US" sz="3000" b="1" dirty="0">
                <a:solidFill>
                  <a:schemeClr val="bg1"/>
                </a:solidFill>
              </a:rPr>
              <a:t>Him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	Rom. 6:3</a:t>
            </a:r>
            <a:endParaRPr lang="en-US" altLang="en-US" sz="30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2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Becoming His Servant Today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rmAutofit/>
          </a:bodyPr>
          <a:lstStyle/>
          <a:p>
            <a:pPr marL="45720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Believe</a:t>
            </a:r>
            <a:r>
              <a:rPr lang="en-US" altLang="en-US" sz="3000" b="1" dirty="0">
                <a:solidFill>
                  <a:schemeClr val="bg1"/>
                </a:solidFill>
              </a:rPr>
              <a:t>				John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8:24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Repent</a:t>
            </a:r>
            <a:r>
              <a:rPr lang="en-US" altLang="en-US" sz="3000" b="1" dirty="0">
                <a:solidFill>
                  <a:schemeClr val="bg1"/>
                </a:solidFill>
              </a:rPr>
              <a:t>			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2 Pet. 3:9</a:t>
            </a:r>
            <a:endParaRPr lang="en-US" altLang="en-US" sz="3000" b="1" dirty="0">
              <a:solidFill>
                <a:schemeClr val="bg1"/>
              </a:solidFill>
            </a:endParaRP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Confess Faith			Rom.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10:10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 </a:t>
            </a:r>
            <a:r>
              <a:rPr lang="en-US" altLang="en-US" sz="3000" b="1" dirty="0">
                <a:solidFill>
                  <a:schemeClr val="bg1"/>
                </a:solidFill>
              </a:rPr>
              <a:t>Baptized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Into </a:t>
            </a:r>
            <a:r>
              <a:rPr lang="en-US" altLang="en-US" sz="3000" b="1" dirty="0">
                <a:solidFill>
                  <a:schemeClr val="bg1"/>
                </a:solidFill>
              </a:rPr>
              <a:t>Him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	Rom. 6:3</a:t>
            </a:r>
          </a:p>
          <a:p>
            <a:pPr lvl="1" indent="-457200" algn="l">
              <a:lnSpc>
                <a:spcPct val="150000"/>
              </a:lnSpc>
              <a:spcBef>
                <a:spcPts val="200"/>
              </a:spcBef>
            </a:pPr>
            <a:r>
              <a:rPr lang="en-US" altLang="en-US" sz="3600" b="1" dirty="0" smtClean="0">
                <a:solidFill>
                  <a:srgbClr val="FFFF00"/>
                </a:solidFill>
              </a:rPr>
              <a:t>Added </a:t>
            </a:r>
            <a:r>
              <a:rPr lang="en-US" altLang="en-US" sz="3600" b="1" dirty="0">
                <a:solidFill>
                  <a:srgbClr val="FFFF00"/>
                </a:solidFill>
              </a:rPr>
              <a:t>to His church, His body, His </a:t>
            </a:r>
            <a:r>
              <a:rPr lang="en-US" altLang="en-US" sz="3600" b="1" dirty="0" smtClean="0">
                <a:solidFill>
                  <a:srgbClr val="FFFF00"/>
                </a:solidFill>
              </a:rPr>
              <a:t>kingdom</a:t>
            </a:r>
            <a:endParaRPr lang="en-US" altLang="en-US" sz="30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06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John 13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“Do you know what I have done?”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28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Becoming His Servant Today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1473200"/>
            <a:ext cx="8475133" cy="5029200"/>
          </a:xfrm>
        </p:spPr>
        <p:txBody>
          <a:bodyPr anchor="t">
            <a:normAutofit/>
          </a:bodyPr>
          <a:lstStyle/>
          <a:p>
            <a:pPr marL="457200" algn="l">
              <a:lnSpc>
                <a:spcPct val="15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Believe</a:t>
            </a:r>
            <a:r>
              <a:rPr lang="en-US" altLang="en-US" sz="3000" b="1" dirty="0">
                <a:solidFill>
                  <a:schemeClr val="bg1"/>
                </a:solidFill>
              </a:rPr>
              <a:t>				John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8:24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Repent</a:t>
            </a:r>
            <a:r>
              <a:rPr lang="en-US" altLang="en-US" sz="3000" b="1" dirty="0">
                <a:solidFill>
                  <a:schemeClr val="bg1"/>
                </a:solidFill>
              </a:rPr>
              <a:t>			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2 Pet. 3:9</a:t>
            </a:r>
            <a:endParaRPr lang="en-US" altLang="en-US" sz="3000" b="1" dirty="0">
              <a:solidFill>
                <a:schemeClr val="bg1"/>
              </a:solidFill>
            </a:endParaRP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Confess Faith			Rom.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10:10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 smtClean="0">
                <a:solidFill>
                  <a:schemeClr val="bg1"/>
                </a:solidFill>
              </a:rPr>
              <a:t>  Be </a:t>
            </a:r>
            <a:r>
              <a:rPr lang="en-US" altLang="en-US" sz="3000" b="1" dirty="0">
                <a:solidFill>
                  <a:schemeClr val="bg1"/>
                </a:solidFill>
              </a:rPr>
              <a:t>Baptized 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Into </a:t>
            </a:r>
            <a:r>
              <a:rPr lang="en-US" altLang="en-US" sz="3000" b="1" dirty="0">
                <a:solidFill>
                  <a:schemeClr val="bg1"/>
                </a:solidFill>
              </a:rPr>
              <a:t>Him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	Rom. 6:3</a:t>
            </a:r>
          </a:p>
          <a:p>
            <a:pPr lvl="1" indent="-457200" algn="l">
              <a:lnSpc>
                <a:spcPct val="150000"/>
              </a:lnSpc>
              <a:spcBef>
                <a:spcPts val="200"/>
              </a:spcBef>
            </a:pPr>
            <a:r>
              <a:rPr lang="en-US" altLang="en-US" sz="3600" b="1" dirty="0" smtClean="0">
                <a:solidFill>
                  <a:srgbClr val="FFFF00"/>
                </a:solidFill>
              </a:rPr>
              <a:t>Added </a:t>
            </a:r>
            <a:r>
              <a:rPr lang="en-US" altLang="en-US" sz="3600" b="1" dirty="0">
                <a:solidFill>
                  <a:srgbClr val="FFFF00"/>
                </a:solidFill>
              </a:rPr>
              <a:t>to His church, His body, His kingdom</a:t>
            </a:r>
          </a:p>
          <a:p>
            <a:pPr lvl="1" algn="l">
              <a:lnSpc>
                <a:spcPct val="150000"/>
              </a:lnSpc>
              <a:spcBef>
                <a:spcPts val="200"/>
              </a:spcBef>
              <a:buFontTx/>
              <a:buChar char="•"/>
            </a:pPr>
            <a:r>
              <a:rPr lang="en-US" altLang="en-US" sz="3000" b="1" dirty="0">
                <a:solidFill>
                  <a:schemeClr val="bg1"/>
                </a:solidFill>
              </a:rPr>
              <a:t>  Be Faithful			</a:t>
            </a:r>
            <a:r>
              <a:rPr lang="en-US" altLang="en-US" sz="3000" b="1" dirty="0" smtClean="0">
                <a:solidFill>
                  <a:schemeClr val="bg1"/>
                </a:solidFill>
              </a:rPr>
              <a:t>	Rev</a:t>
            </a:r>
            <a:r>
              <a:rPr lang="en-US" altLang="en-US" sz="3000" b="1" dirty="0">
                <a:solidFill>
                  <a:schemeClr val="bg1"/>
                </a:solidFill>
              </a:rPr>
              <a:t>. 2:10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52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John 13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“Do you know what I have done?”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“You have no part with Me”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2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John 13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“Do you know what I have done?”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“You have no part with Me”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“You ought to wash one another’s feet”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9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John 13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“Do you know what I have done?”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“You have no part with Me”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“You ought to wash one another’s feet”</a:t>
            </a:r>
          </a:p>
          <a:p>
            <a:pPr marL="801688" lvl="1" indent="-288925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“If you know these things blessed if you do them”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81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Obligation of Being </a:t>
            </a:r>
            <a:r>
              <a:rPr lang="en-US" sz="4000" b="1" dirty="0" err="1" smtClean="0">
                <a:solidFill>
                  <a:srgbClr val="FFFF00"/>
                </a:solidFill>
                <a:latin typeface="Lucida Calligraphy" panose="03010101010101010101" pitchFamily="66" charset="0"/>
              </a:rPr>
              <a:t>Footwashers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717" y="1362962"/>
            <a:ext cx="832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John 13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James 1:27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6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1243</TotalTime>
  <Words>1203</Words>
  <Application>Microsoft Office PowerPoint</Application>
  <PresentationFormat>On-screen Show (4:3)</PresentationFormat>
  <Paragraphs>258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Calibri Light</vt:lpstr>
      <vt:lpstr>Lucida Calligraphy</vt:lpstr>
      <vt:lpstr>Office Theme</vt:lpstr>
      <vt:lpstr>It’s Hard to Wash Feet</vt:lpstr>
      <vt:lpstr>Luke 7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Obligation of Being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Demands of Footwashers</vt:lpstr>
      <vt:lpstr>Becoming His Servant Today</vt:lpstr>
      <vt:lpstr>Becoming His Servant Today</vt:lpstr>
      <vt:lpstr>Becoming His Servant Today</vt:lpstr>
      <vt:lpstr>Becoming His Servant Today</vt:lpstr>
      <vt:lpstr>Becoming His Servant Today</vt:lpstr>
      <vt:lpstr>Becoming His Servant Today</vt:lpstr>
      <vt:lpstr>Becoming His Servant Today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David</cp:lastModifiedBy>
  <cp:revision>75</cp:revision>
  <cp:lastPrinted>2016-03-27T10:33:18Z</cp:lastPrinted>
  <dcterms:created xsi:type="dcterms:W3CDTF">2016-02-01T19:51:25Z</dcterms:created>
  <dcterms:modified xsi:type="dcterms:W3CDTF">2016-04-10T12:39:59Z</dcterms:modified>
</cp:coreProperties>
</file>