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8F93-F04A-48B3-9555-55701CEE6E5B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63AE-88D2-4F7A-B180-A21866F4A4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0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8F93-F04A-48B3-9555-55701CEE6E5B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63AE-88D2-4F7A-B180-A21866F4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6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8F93-F04A-48B3-9555-55701CEE6E5B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63AE-88D2-4F7A-B180-A21866F4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56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8F93-F04A-48B3-9555-55701CEE6E5B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63AE-88D2-4F7A-B180-A21866F4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8F93-F04A-48B3-9555-55701CEE6E5B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63AE-88D2-4F7A-B180-A21866F4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2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8F93-F04A-48B3-9555-55701CEE6E5B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63AE-88D2-4F7A-B180-A21866F4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6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8F93-F04A-48B3-9555-55701CEE6E5B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63AE-88D2-4F7A-B180-A21866F4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2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691" y="2709948"/>
            <a:ext cx="6733309" cy="4148051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90513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691" y="2709948"/>
            <a:ext cx="6733309" cy="4148051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90513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6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691" y="2709948"/>
            <a:ext cx="6733309" cy="4148051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90513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0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691" y="2709948"/>
            <a:ext cx="6733309" cy="4148051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90513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5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8F93-F04A-48B3-9555-55701CEE6E5B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63AE-88D2-4F7A-B180-A21866F4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0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8F93-F04A-48B3-9555-55701CEE6E5B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63AE-88D2-4F7A-B180-A21866F4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1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8F93-F04A-48B3-9555-55701CEE6E5B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63AE-88D2-4F7A-B180-A21866F4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8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88F93-F04A-48B3-9555-55701CEE6E5B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63AE-88D2-4F7A-B180-A21866F4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5" r:id="rId5"/>
    <p:sldLayoutId id="2147483674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25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Washing </a:t>
            </a:r>
            <a:r>
              <a:rPr lang="en-US" dirty="0"/>
              <a:t>feet was a lowly, menial task regarded as slave’s work</a:t>
            </a:r>
          </a:p>
          <a:p>
            <a:r>
              <a:rPr lang="en-US" dirty="0" smtClean="0"/>
              <a:t>There </a:t>
            </a:r>
            <a:r>
              <a:rPr lang="en-US" dirty="0"/>
              <a:t>was no servant assigned to wash feet at this feast, and no </a:t>
            </a:r>
            <a:r>
              <a:rPr lang="en-US" dirty="0" smtClean="0"/>
              <a:t>one dared </a:t>
            </a:r>
            <a:r>
              <a:rPr lang="en-US" dirty="0"/>
              <a:t>to </a:t>
            </a:r>
            <a:r>
              <a:rPr lang="en-US" dirty="0" smtClean="0"/>
              <a:t>do it</a:t>
            </a:r>
            <a:endParaRPr lang="en-US" dirty="0"/>
          </a:p>
          <a:p>
            <a:r>
              <a:rPr lang="en-US" dirty="0" smtClean="0"/>
              <a:t>Jesus </a:t>
            </a:r>
            <a:r>
              <a:rPr lang="en-US" dirty="0"/>
              <a:t>quietly put on </a:t>
            </a:r>
            <a:r>
              <a:rPr lang="en-US" dirty="0" smtClean="0"/>
              <a:t>a slave’s </a:t>
            </a:r>
            <a:r>
              <a:rPr lang="en-US" dirty="0"/>
              <a:t>apron and humbly stooped to </a:t>
            </a:r>
            <a:r>
              <a:rPr lang="en-US" dirty="0" smtClean="0"/>
              <a:t>wash </a:t>
            </a:r>
            <a:r>
              <a:rPr lang="en-US" dirty="0"/>
              <a:t>feet (13:4-5)</a:t>
            </a:r>
          </a:p>
          <a:p>
            <a:r>
              <a:rPr lang="en-US" dirty="0" smtClean="0"/>
              <a:t>What </a:t>
            </a:r>
            <a:r>
              <a:rPr lang="en-US" dirty="0"/>
              <a:t>about us?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we willing to serve no matter WHAT it is?  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we willing to perform the lowliest of </a:t>
            </a:r>
            <a:r>
              <a:rPr lang="en-US" dirty="0" smtClean="0"/>
              <a:t>tasks?</a:t>
            </a:r>
            <a:endParaRPr lang="en-US" dirty="0"/>
          </a:p>
          <a:p>
            <a:pPr lvl="1"/>
            <a:r>
              <a:rPr lang="en-US" dirty="0" smtClean="0"/>
              <a:t>Are </a:t>
            </a:r>
            <a:r>
              <a:rPr lang="en-US" dirty="0"/>
              <a:t>we willing to </a:t>
            </a:r>
            <a:r>
              <a:rPr lang="en-US" dirty="0" smtClean="0"/>
              <a:t>do the most demeaning service?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6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Jesus </a:t>
            </a:r>
            <a:r>
              <a:rPr lang="en-US" dirty="0"/>
              <a:t>washed feet when no one else was serving (everyone was eating) (13:2)</a:t>
            </a:r>
          </a:p>
          <a:p>
            <a:r>
              <a:rPr lang="en-US" dirty="0" smtClean="0"/>
              <a:t>Jesus </a:t>
            </a:r>
            <a:r>
              <a:rPr lang="en-US" dirty="0"/>
              <a:t>washed feet when He knew “His hour had come” (13:1)</a:t>
            </a:r>
          </a:p>
          <a:p>
            <a:pPr lvl="1"/>
            <a:r>
              <a:rPr lang="en-US" dirty="0" smtClean="0"/>
              <a:t>In His FINAL </a:t>
            </a:r>
            <a:r>
              <a:rPr lang="en-US" dirty="0"/>
              <a:t>hours </a:t>
            </a:r>
            <a:r>
              <a:rPr lang="en-US" dirty="0" smtClean="0"/>
              <a:t>before His death (13:33), Jesus </a:t>
            </a:r>
            <a:r>
              <a:rPr lang="en-US" dirty="0"/>
              <a:t>was </a:t>
            </a:r>
            <a:r>
              <a:rPr lang="en-US" dirty="0" smtClean="0"/>
              <a:t>serving…thinking </a:t>
            </a:r>
            <a:r>
              <a:rPr lang="en-US" dirty="0"/>
              <a:t>of others and not </a:t>
            </a:r>
            <a:r>
              <a:rPr lang="en-US" dirty="0" smtClean="0"/>
              <a:t>Himself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about us?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we willing to serve no matter WHEN it is?  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we willing to serve </a:t>
            </a:r>
            <a:r>
              <a:rPr lang="en-US" dirty="0" smtClean="0"/>
              <a:t>when </a:t>
            </a:r>
            <a:r>
              <a:rPr lang="en-US" dirty="0"/>
              <a:t>it is inconvenient?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we willing to serve even when no one else </a:t>
            </a:r>
            <a:r>
              <a:rPr lang="en-US" dirty="0" smtClean="0"/>
              <a:t>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2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</a:t>
            </a:r>
            <a:r>
              <a:rPr lang="en-US" dirty="0"/>
              <a:t>matter WHO is doing the serving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is </a:t>
            </a:r>
            <a:r>
              <a:rPr lang="en-US" dirty="0" smtClean="0"/>
              <a:t>divine, </a:t>
            </a:r>
            <a:r>
              <a:rPr lang="en-US" dirty="0"/>
              <a:t>Teacher, Lord &amp; Master (</a:t>
            </a:r>
            <a:r>
              <a:rPr lang="en-US" dirty="0" smtClean="0"/>
              <a:t>13:3, 13-16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Still</a:t>
            </a:r>
            <a:r>
              <a:rPr lang="en-US" dirty="0"/>
              <a:t>, He stooped to wash His disciples’ </a:t>
            </a:r>
            <a:r>
              <a:rPr lang="en-US" dirty="0" smtClean="0"/>
              <a:t>feet</a:t>
            </a:r>
            <a:endParaRPr lang="en-US" dirty="0"/>
          </a:p>
          <a:p>
            <a:pPr lvl="1"/>
            <a:r>
              <a:rPr lang="en-US" dirty="0" smtClean="0"/>
              <a:t>No </a:t>
            </a:r>
            <a:r>
              <a:rPr lang="en-US" dirty="0"/>
              <a:t>one is greater than Jesus (13:16)</a:t>
            </a:r>
          </a:p>
          <a:p>
            <a:r>
              <a:rPr lang="en-US" dirty="0" smtClean="0"/>
              <a:t>No </a:t>
            </a:r>
            <a:r>
              <a:rPr lang="en-US" dirty="0"/>
              <a:t>matter WHO is being </a:t>
            </a:r>
            <a:r>
              <a:rPr lang="en-US" dirty="0" smtClean="0"/>
              <a:t>served</a:t>
            </a:r>
            <a:endParaRPr lang="en-US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washed Peter’s </a:t>
            </a:r>
            <a:r>
              <a:rPr lang="en-US" dirty="0" smtClean="0"/>
              <a:t>feet (13:6-9, 36-38)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washed Judas’ </a:t>
            </a:r>
            <a:r>
              <a:rPr lang="en-US" dirty="0" smtClean="0"/>
              <a:t>feet (</a:t>
            </a:r>
            <a:r>
              <a:rPr lang="en-US" dirty="0"/>
              <a:t>13:2, 11, 18, 21, 25-30)</a:t>
            </a:r>
          </a:p>
          <a:p>
            <a:r>
              <a:rPr lang="en-US" dirty="0" smtClean="0"/>
              <a:t>What about us?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we willing to serve no matter WHO we are? </a:t>
            </a:r>
            <a:endParaRPr lang="en-US" dirty="0" smtClean="0"/>
          </a:p>
          <a:p>
            <a:pPr lvl="1"/>
            <a:r>
              <a:rPr lang="en-US" dirty="0" smtClean="0"/>
              <a:t>Are we willing to serve no matter WHO we </a:t>
            </a:r>
            <a:r>
              <a:rPr lang="en-US" dirty="0"/>
              <a:t>serve?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we think ourselves above </a:t>
            </a:r>
            <a:r>
              <a:rPr lang="en-US" dirty="0" smtClean="0"/>
              <a:t>certain </a:t>
            </a:r>
            <a:r>
              <a:rPr lang="en-US" dirty="0"/>
              <a:t>brethren? </a:t>
            </a:r>
          </a:p>
        </p:txBody>
      </p:sp>
    </p:spTree>
    <p:extLst>
      <p:ext uri="{BB962C8B-B14F-4D97-AF65-F5344CB8AC3E}">
        <p14:creationId xmlns:p14="http://schemas.microsoft.com/office/powerpoint/2010/main" val="20280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09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believing Jesus is God’s Son – John 3:16</a:t>
            </a:r>
          </a:p>
          <a:p>
            <a:r>
              <a:rPr lang="en-US" dirty="0" smtClean="0"/>
              <a:t>By repenting of your sins – Luke 13:3</a:t>
            </a:r>
          </a:p>
          <a:p>
            <a:r>
              <a:rPr lang="en-US" dirty="0" smtClean="0"/>
              <a:t>By confessing your faith – Matthew 10:32</a:t>
            </a:r>
          </a:p>
          <a:p>
            <a:r>
              <a:rPr lang="en-US" dirty="0" smtClean="0"/>
              <a:t>By being immersed into Christ – Acts 2:38</a:t>
            </a:r>
          </a:p>
          <a:p>
            <a:pPr lvl="1"/>
            <a:r>
              <a:rPr lang="en-US" dirty="0" smtClean="0"/>
              <a:t>God will cleanse you of all sin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 in heaven – Hebrews 12:23</a:t>
            </a:r>
          </a:p>
          <a:p>
            <a:r>
              <a:rPr lang="en-US" dirty="0" smtClean="0"/>
              <a:t>By living a faithful life – 1 John 1:7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5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344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11</cp:revision>
  <dcterms:created xsi:type="dcterms:W3CDTF">2016-04-02T00:23:42Z</dcterms:created>
  <dcterms:modified xsi:type="dcterms:W3CDTF">2016-04-03T12:46:39Z</dcterms:modified>
</cp:coreProperties>
</file>