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864523"/>
            <a:ext cx="8670173" cy="1221971"/>
          </a:xfrm>
        </p:spPr>
        <p:txBody>
          <a:bodyPr anchor="t" anchorCtr="0"/>
          <a:lstStyle>
            <a:lvl1pPr algn="ctr">
              <a:defRPr b="1" i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144684"/>
            <a:ext cx="8673292" cy="47133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5212-A8AB-4186-A3DC-862A220DD6F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78D2-6239-41C2-9CA5-45412A9C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72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864524"/>
            <a:ext cx="8670173" cy="754552"/>
          </a:xfrm>
        </p:spPr>
        <p:txBody>
          <a:bodyPr>
            <a:no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1619076"/>
            <a:ext cx="8673292" cy="5238924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God’s </a:t>
            </a:r>
            <a:r>
              <a:rPr lang="en-US" dirty="0" smtClean="0"/>
              <a:t>Hammer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an invincible power that never fails (1 Pet. 1:23-25)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designed to always accomplish its purpose (Isa. 55:10-11)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hammer is not in what a preacher says but in what God says (1 Cor. 2:4-5)</a:t>
            </a:r>
          </a:p>
          <a:p>
            <a:r>
              <a:rPr lang="en-US" dirty="0" smtClean="0"/>
              <a:t>It </a:t>
            </a:r>
            <a:r>
              <a:rPr lang="en-US" dirty="0"/>
              <a:t>is God’s Hammer in our hands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power is not in us (2 Cor. 4:7)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the hammer do the work (Rom. 1:16)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hammer must be handled accurately (2 Tim. 2:15)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hammer must be handled appropriately (1 Pet. 3:15)</a:t>
            </a:r>
          </a:p>
          <a:p>
            <a:pPr lvl="1"/>
            <a:r>
              <a:rPr lang="en-US" dirty="0"/>
              <a:t>The hammer must be handled </a:t>
            </a:r>
            <a:r>
              <a:rPr lang="en-US" dirty="0" smtClean="0"/>
              <a:t>diligently (2 </a:t>
            </a:r>
            <a:r>
              <a:rPr lang="en-US" dirty="0"/>
              <a:t>Tim. 2:15)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5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Instrument of Destruction:</a:t>
            </a:r>
            <a:br>
              <a:rPr lang="en-US" dirty="0" smtClean="0"/>
            </a:br>
            <a:r>
              <a:rPr lang="en-US" dirty="0" smtClean="0"/>
              <a:t>To Break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144684"/>
            <a:ext cx="8752692" cy="4713316"/>
          </a:xfrm>
        </p:spPr>
        <p:txBody>
          <a:bodyPr>
            <a:normAutofit/>
          </a:bodyPr>
          <a:lstStyle/>
          <a:p>
            <a:r>
              <a:rPr lang="en-US" dirty="0" smtClean="0"/>
              <a:t>False </a:t>
            </a:r>
            <a:r>
              <a:rPr lang="en-US" dirty="0"/>
              <a:t>teachings (Jer. </a:t>
            </a:r>
            <a:r>
              <a:rPr lang="en-US" dirty="0" smtClean="0"/>
              <a:t>23:9-32 </a:t>
            </a:r>
            <a:r>
              <a:rPr lang="en-US" dirty="0"/>
              <a:t>+ 2 Cor. </a:t>
            </a:r>
            <a:r>
              <a:rPr lang="en-US" dirty="0" smtClean="0"/>
              <a:t>10:4-5)</a:t>
            </a:r>
            <a:endParaRPr lang="en-US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take God’s Word &amp; twist it </a:t>
            </a:r>
            <a:r>
              <a:rPr lang="en-US" dirty="0" smtClean="0"/>
              <a:t>(</a:t>
            </a:r>
            <a:r>
              <a:rPr lang="en-US" dirty="0"/>
              <a:t>Jer. 23:30, 21; cf. </a:t>
            </a:r>
            <a:r>
              <a:rPr lang="en-US" dirty="0" smtClean="0"/>
              <a:t>2 Pet. </a:t>
            </a:r>
            <a:r>
              <a:rPr lang="en-US" dirty="0"/>
              <a:t>3:16)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interpose human wisdom in place of God’s Word </a:t>
            </a:r>
            <a:r>
              <a:rPr lang="en-US" dirty="0" smtClean="0"/>
              <a:t>(</a:t>
            </a:r>
            <a:r>
              <a:rPr lang="en-US" dirty="0"/>
              <a:t>Jer. 23:31, 16-17, 21; cf. Gal. 1:6-10) 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cause people to stray from God and go along with evil </a:t>
            </a:r>
            <a:r>
              <a:rPr lang="en-US" dirty="0" smtClean="0"/>
              <a:t>(</a:t>
            </a:r>
            <a:r>
              <a:rPr lang="en-US" dirty="0"/>
              <a:t>Jer. 23:32, 13-14, 25-27; cf. Matt. 15:1-9, 13-14)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lead people to unauthorized worship </a:t>
            </a:r>
            <a:r>
              <a:rPr lang="en-US" dirty="0" smtClean="0"/>
              <a:t>(</a:t>
            </a:r>
            <a:r>
              <a:rPr lang="en-US" dirty="0"/>
              <a:t>Jer. 23:13, 27; cf. Deut. 12:1-14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 </a:t>
            </a:r>
            <a:r>
              <a:rPr lang="en-US" dirty="0"/>
              <a:t>hearts &amp; stubborn wills (Ezek. 3:1-11; Heb. 3:7-15)</a:t>
            </a:r>
          </a:p>
          <a:p>
            <a:r>
              <a:rPr lang="en-US" dirty="0" smtClean="0"/>
              <a:t>Manmade </a:t>
            </a:r>
            <a:r>
              <a:rPr lang="en-US" dirty="0"/>
              <a:t>walls (Phile. 10-18; Eph. 2:14-22)</a:t>
            </a:r>
          </a:p>
          <a:p>
            <a:r>
              <a:rPr lang="en-US" dirty="0" smtClean="0"/>
              <a:t>The </a:t>
            </a:r>
            <a:r>
              <a:rPr lang="en-US" dirty="0"/>
              <a:t>devil (Eph. 6:10-18)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2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Instrument of Construction:</a:t>
            </a:r>
            <a:br>
              <a:rPr lang="en-US" dirty="0" smtClean="0"/>
            </a:br>
            <a:r>
              <a:rPr lang="en-US" dirty="0" smtClean="0"/>
              <a:t>To Build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144684"/>
            <a:ext cx="8752692" cy="471331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steadfast service (Jer. </a:t>
            </a:r>
            <a:r>
              <a:rPr lang="en-US" dirty="0" smtClean="0"/>
              <a:t>23:22, 28)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keen knowledge (Isa. 28:9-13 ; Heb. 5:12-6:1)</a:t>
            </a:r>
          </a:p>
          <a:p>
            <a:r>
              <a:rPr lang="en-US" dirty="0" smtClean="0"/>
              <a:t>A </a:t>
            </a:r>
            <a:r>
              <a:rPr lang="en-US" dirty="0"/>
              <a:t>formidable faith (Rom. 10:17)</a:t>
            </a:r>
          </a:p>
          <a:p>
            <a:r>
              <a:rPr lang="en-US" dirty="0" smtClean="0"/>
              <a:t>A </a:t>
            </a:r>
            <a:r>
              <a:rPr lang="en-US" dirty="0"/>
              <a:t>strong stability (Acts 20:32; Heb. 10:36-12:1)</a:t>
            </a:r>
          </a:p>
          <a:p>
            <a:r>
              <a:rPr lang="en-US" dirty="0" smtClean="0"/>
              <a:t>A </a:t>
            </a:r>
            <a:r>
              <a:rPr lang="en-US" dirty="0"/>
              <a:t>resolute resistance (Psa. 119:11)</a:t>
            </a:r>
          </a:p>
        </p:txBody>
      </p:sp>
    </p:spTree>
    <p:extLst>
      <p:ext uri="{BB962C8B-B14F-4D97-AF65-F5344CB8AC3E}">
        <p14:creationId xmlns:p14="http://schemas.microsoft.com/office/powerpoint/2010/main" val="22045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Instrument of Conversion:</a:t>
            </a:r>
            <a:br>
              <a:rPr lang="en-US" dirty="0" smtClean="0"/>
            </a:br>
            <a:r>
              <a:rPr lang="en-US" dirty="0" smtClean="0"/>
              <a:t>To Break &amp; To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144684"/>
            <a:ext cx="8752692" cy="4713316"/>
          </a:xfrm>
        </p:spPr>
        <p:txBody>
          <a:bodyPr>
            <a:normAutofit/>
          </a:bodyPr>
          <a:lstStyle/>
          <a:p>
            <a:r>
              <a:rPr lang="en-US" dirty="0" smtClean="0"/>
              <a:t>To break our ties with the devil &amp; sin (John 8:32)</a:t>
            </a:r>
          </a:p>
          <a:p>
            <a:r>
              <a:rPr lang="en-US" dirty="0" smtClean="0"/>
              <a:t>To build our relationship with God (John 8:31)</a:t>
            </a:r>
          </a:p>
          <a:p>
            <a:r>
              <a:rPr lang="en-US" dirty="0" smtClean="0"/>
              <a:t>To bring about conversion through:</a:t>
            </a:r>
          </a:p>
          <a:p>
            <a:pPr lvl="1"/>
            <a:r>
              <a:rPr lang="en-US" sz="2800" dirty="0" smtClean="0"/>
              <a:t>Faith in Jesus Christ (John 20:30-31)</a:t>
            </a:r>
          </a:p>
          <a:p>
            <a:pPr lvl="1"/>
            <a:r>
              <a:rPr lang="en-US" sz="2800" dirty="0" smtClean="0"/>
              <a:t>Repentance from sin (Acts 17:30-31)</a:t>
            </a:r>
          </a:p>
          <a:p>
            <a:pPr lvl="1"/>
            <a:r>
              <a:rPr lang="en-US" sz="2800" dirty="0" smtClean="0"/>
              <a:t>Confession of faith in Jesus (Romans 10:9-10)</a:t>
            </a:r>
          </a:p>
          <a:p>
            <a:pPr lvl="1"/>
            <a:r>
              <a:rPr lang="en-US" sz="2800" dirty="0" smtClean="0"/>
              <a:t>Immersion into Christ (Galatians 3:27)</a:t>
            </a:r>
          </a:p>
          <a:p>
            <a:pPr lvl="1"/>
            <a:r>
              <a:rPr lang="en-US" sz="2800" dirty="0" smtClean="0"/>
              <a:t>Faithful Christian living (1 John 1:7)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19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387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Introduction</vt:lpstr>
      <vt:lpstr>An Instrument of Destruction: To Break Down</vt:lpstr>
      <vt:lpstr>An Instrument of Construction: To Build Up</vt:lpstr>
      <vt:lpstr>An Instrument of Conversion: To Break &amp; To Build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7</cp:revision>
  <dcterms:created xsi:type="dcterms:W3CDTF">2016-03-27T17:30:40Z</dcterms:created>
  <dcterms:modified xsi:type="dcterms:W3CDTF">2016-03-27T20:22:41Z</dcterms:modified>
</cp:coreProperties>
</file>