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3"/>
  </p:handoutMasterIdLst>
  <p:sldIdLst>
    <p:sldId id="256" r:id="rId2"/>
    <p:sldId id="265" r:id="rId3"/>
    <p:sldId id="287" r:id="rId4"/>
    <p:sldId id="303" r:id="rId5"/>
    <p:sldId id="304" r:id="rId6"/>
    <p:sldId id="309" r:id="rId7"/>
    <p:sldId id="310" r:id="rId8"/>
    <p:sldId id="311" r:id="rId9"/>
    <p:sldId id="294" r:id="rId10"/>
    <p:sldId id="313" r:id="rId11"/>
    <p:sldId id="314" r:id="rId12"/>
    <p:sldId id="316" r:id="rId13"/>
    <p:sldId id="317" r:id="rId14"/>
    <p:sldId id="318" r:id="rId15"/>
    <p:sldId id="319" r:id="rId16"/>
    <p:sldId id="300" r:id="rId17"/>
    <p:sldId id="320" r:id="rId18"/>
    <p:sldId id="321" r:id="rId19"/>
    <p:sldId id="322" r:id="rId20"/>
    <p:sldId id="323" r:id="rId21"/>
    <p:sldId id="324" r:id="rId22"/>
    <p:sldId id="325" r:id="rId23"/>
    <p:sldId id="301" r:id="rId24"/>
    <p:sldId id="326" r:id="rId25"/>
    <p:sldId id="327" r:id="rId26"/>
    <p:sldId id="329" r:id="rId27"/>
    <p:sldId id="330" r:id="rId28"/>
    <p:sldId id="331" r:id="rId29"/>
    <p:sldId id="332" r:id="rId30"/>
    <p:sldId id="333" r:id="rId31"/>
    <p:sldId id="302" r:id="rId32"/>
    <p:sldId id="334" r:id="rId33"/>
    <p:sldId id="335" r:id="rId34"/>
    <p:sldId id="337" r:id="rId35"/>
    <p:sldId id="338" r:id="rId36"/>
    <p:sldId id="340" r:id="rId37"/>
    <p:sldId id="341" r:id="rId38"/>
    <p:sldId id="336" r:id="rId39"/>
    <p:sldId id="342" r:id="rId40"/>
    <p:sldId id="288" r:id="rId41"/>
    <p:sldId id="260" r:id="rId4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293A"/>
    <a:srgbClr val="019F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41" autoAdjust="0"/>
    <p:restoredTop sz="94660"/>
  </p:normalViewPr>
  <p:slideViewPr>
    <p:cSldViewPr snapToGrid="0" showGuides="1">
      <p:cViewPr varScale="1">
        <p:scale>
          <a:sx n="106" d="100"/>
          <a:sy n="106" d="100"/>
        </p:scale>
        <p:origin x="1410" y="114"/>
      </p:cViewPr>
      <p:guideLst>
        <p:guide orient="horz" pos="2184"/>
        <p:guide pos="2880"/>
      </p:guideLst>
    </p:cSldViewPr>
  </p:slideViewPr>
  <p:notesTextViewPr>
    <p:cViewPr>
      <p:scale>
        <a:sx n="3" d="2"/>
        <a:sy n="3" d="2"/>
      </p:scale>
      <p:origin x="0" y="0"/>
    </p:cViewPr>
  </p:notesTextViewPr>
  <p:sorterViewPr>
    <p:cViewPr>
      <p:scale>
        <a:sx n="100" d="100"/>
        <a:sy n="100" d="100"/>
      </p:scale>
      <p:origin x="0" y="-773"/>
    </p:cViewPr>
  </p:sorterViewPr>
  <p:notesViewPr>
    <p:cSldViewPr snapToGrid="0" showGuides="1">
      <p:cViewPr varScale="1">
        <p:scale>
          <a:sx n="86" d="100"/>
          <a:sy n="86" d="100"/>
        </p:scale>
        <p:origin x="292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9E134A58-ECA1-4E7C-8010-A6B5A1E88A70}" type="datetimeFigureOut">
              <a:rPr lang="en-US" smtClean="0"/>
              <a:t>3/21/2016</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84291F81-960C-4E6D-8DB4-C6425D6613BE}" type="slidenum">
              <a:rPr lang="en-US" smtClean="0"/>
              <a:t>‹#›</a:t>
            </a:fld>
            <a:endParaRPr lang="en-US"/>
          </a:p>
        </p:txBody>
      </p:sp>
    </p:spTree>
    <p:extLst>
      <p:ext uri="{BB962C8B-B14F-4D97-AF65-F5344CB8AC3E}">
        <p14:creationId xmlns:p14="http://schemas.microsoft.com/office/powerpoint/2010/main" val="28857428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
        <p:nvSpPr>
          <p:cNvPr id="8" name="Rectangle 7"/>
          <p:cNvSpPr/>
          <p:nvPr userDrawn="1"/>
        </p:nvSpPr>
        <p:spPr>
          <a:xfrm>
            <a:off x="211667" y="228600"/>
            <a:ext cx="8720666" cy="6417733"/>
          </a:xfrm>
          <a:prstGeom prst="rect">
            <a:avLst/>
          </a:prstGeom>
          <a:solidFill>
            <a:srgbClr val="02293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82239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60694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772845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603828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2B947D-3D4B-4A87-9995-54639703B3B8}" type="datetimeFigureOut">
              <a:rPr lang="en-US" smtClean="0"/>
              <a:t>3/21/2016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5595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2B947D-3D4B-4A87-9995-54639703B3B8}" type="datetimeFigureOut">
              <a:rPr lang="en-US" smtClean="0"/>
              <a:t>3/21/2016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280481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2B947D-3D4B-4A87-9995-54639703B3B8}" type="datetimeFigureOut">
              <a:rPr lang="en-US" smtClean="0"/>
              <a:t>3/21/2016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86306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02B947D-3D4B-4A87-9995-54639703B3B8}" type="datetimeFigureOut">
              <a:rPr lang="en-US" smtClean="0"/>
              <a:t>3/21/2016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683694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2B947D-3D4B-4A87-9995-54639703B3B8}" type="datetimeFigureOut">
              <a:rPr lang="en-US" smtClean="0"/>
              <a:t>3/21/2016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858888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B947D-3D4B-4A87-9995-54639703B3B8}" type="datetimeFigureOut">
              <a:rPr lang="en-US" smtClean="0"/>
              <a:t>3/21/2016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551114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B947D-3D4B-4A87-9995-54639703B3B8}" type="datetimeFigureOut">
              <a:rPr lang="en-US" smtClean="0"/>
              <a:t>3/21/2016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324050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B947D-3D4B-4A87-9995-54639703B3B8}" type="datetimeFigureOut">
              <a:rPr lang="en-US" smtClean="0"/>
              <a:t>3/21/2016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888F1F-5AD9-435B-BED9-B105C4404579}" type="slidenum">
              <a:rPr lang="en-US" smtClean="0"/>
              <a:t>‹#›</a:t>
            </a:fld>
            <a:endParaRPr lang="en-US"/>
          </a:p>
        </p:txBody>
      </p:sp>
    </p:spTree>
    <p:extLst>
      <p:ext uri="{BB962C8B-B14F-4D97-AF65-F5344CB8AC3E}">
        <p14:creationId xmlns:p14="http://schemas.microsoft.com/office/powerpoint/2010/main" val="25468792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2600" y="2137410"/>
            <a:ext cx="8638331" cy="871643"/>
          </a:xfrm>
        </p:spPr>
        <p:txBody>
          <a:bodyPr anchor="b">
            <a:normAutofit fontScale="90000"/>
          </a:bodyPr>
          <a:lstStyle/>
          <a:p>
            <a:r>
              <a:rPr lang="en-US" sz="4800" b="1" dirty="0" smtClean="0">
                <a:solidFill>
                  <a:schemeClr val="bg1"/>
                </a:solidFill>
                <a:latin typeface="Lucida Calligraphy" panose="03010101010101010101" pitchFamily="66" charset="0"/>
              </a:rPr>
              <a:t>God ’s Unusual Messengers</a:t>
            </a:r>
            <a:endParaRPr lang="en-US" sz="48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4072468"/>
            <a:ext cx="8475133" cy="2429932"/>
          </a:xfrm>
        </p:spPr>
        <p:txBody>
          <a:bodyPr anchor="t">
            <a:normAutofit/>
          </a:bodyPr>
          <a:lstStyle/>
          <a:p>
            <a:endParaRPr lang="en-US" sz="3600" b="1" dirty="0" smtClean="0">
              <a:solidFill>
                <a:schemeClr val="bg1"/>
              </a:solidFill>
            </a:endParaRPr>
          </a:p>
          <a:p>
            <a:r>
              <a:rPr lang="en-US" sz="3600" b="1" dirty="0" smtClean="0">
                <a:solidFill>
                  <a:schemeClr val="bg1"/>
                </a:solidFill>
              </a:rPr>
              <a:t>Hebrews </a:t>
            </a:r>
            <a:r>
              <a:rPr lang="en-US" sz="3600" b="1" dirty="0" smtClean="0">
                <a:solidFill>
                  <a:schemeClr val="bg1"/>
                </a:solidFill>
              </a:rPr>
              <a:t>1:1-3</a:t>
            </a:r>
            <a:endParaRPr lang="en-US" sz="3600" b="1" dirty="0">
              <a:solidFill>
                <a:schemeClr val="bg1"/>
              </a:solidFill>
            </a:endParaRPr>
          </a:p>
        </p:txBody>
      </p:sp>
      <p:cxnSp>
        <p:nvCxnSpPr>
          <p:cNvPr id="6" name="Straight Connector 5"/>
          <p:cNvCxnSpPr/>
          <p:nvPr/>
        </p:nvCxnSpPr>
        <p:spPr>
          <a:xfrm>
            <a:off x="410633" y="3606800"/>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1322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rgbClr val="FFFF00"/>
                </a:solidFill>
              </a:rPr>
              <a:t>The lying spirit -- 1 Kings 22:13-23</a:t>
            </a:r>
          </a:p>
          <a:p>
            <a:pPr marL="1371600" lvl="2" indent="-457200" algn="just">
              <a:buFont typeface="Arial" panose="020B0604020202020204" pitchFamily="34" charset="0"/>
              <a:buChar char="•"/>
            </a:pPr>
            <a:r>
              <a:rPr lang="en-US" sz="2400" b="1" dirty="0" smtClean="0">
                <a:solidFill>
                  <a:srgbClr val="FFFF00"/>
                </a:solidFill>
              </a:rPr>
              <a:t>The story</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88102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rgbClr val="FFFF00"/>
                </a:solidFill>
              </a:rPr>
              <a:t>The lying spirit -- 1 Kings 22:13-23</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5405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rgbClr val="FFFF00"/>
                </a:solidFill>
              </a:rPr>
              <a:t>The lying spirit -- 1 Kings 22:13-23</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rgbClr val="FFFF00"/>
                </a:solidFill>
              </a:rPr>
              <a:t>God is sovereign</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27689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rgbClr val="FFFF00"/>
                </a:solidFill>
              </a:rPr>
              <a:t>The lying spirit -- 1 Kings 22:13-23</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chemeClr val="bg1"/>
                </a:solidFill>
              </a:rPr>
              <a:t>God is sovereign</a:t>
            </a:r>
            <a:endParaRPr lang="en-US" sz="2000" b="1" dirty="0" smtClean="0">
              <a:solidFill>
                <a:srgbClr val="FFFF00"/>
              </a:solidFill>
            </a:endParaRPr>
          </a:p>
          <a:p>
            <a:pPr marL="1714500" lvl="3" indent="-342900" algn="just">
              <a:buFont typeface="Arial" panose="020B0604020202020204" pitchFamily="34" charset="0"/>
              <a:buChar char="•"/>
            </a:pPr>
            <a:r>
              <a:rPr lang="en-US" sz="2000" b="1" dirty="0" smtClean="0">
                <a:solidFill>
                  <a:srgbClr val="FFFF00"/>
                </a:solidFill>
              </a:rPr>
              <a:t>God permits stubborn men to rebel</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82237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rgbClr val="FFFF00"/>
                </a:solidFill>
              </a:rPr>
              <a:t>The lying spirit -- 1 Kings 22:13-23</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chemeClr val="bg1"/>
                </a:solidFill>
              </a:rPr>
              <a:t>God is sovereign</a:t>
            </a:r>
          </a:p>
          <a:p>
            <a:pPr marL="1714500" lvl="3" indent="-342900" algn="just">
              <a:buFont typeface="Arial" panose="020B0604020202020204" pitchFamily="34" charset="0"/>
              <a:buChar char="•"/>
            </a:pPr>
            <a:r>
              <a:rPr lang="en-US" sz="2000" b="1" dirty="0" smtClean="0">
                <a:solidFill>
                  <a:schemeClr val="bg1"/>
                </a:solidFill>
              </a:rPr>
              <a:t>God permits stubborn men to rebel</a:t>
            </a:r>
            <a:endParaRPr lang="en-US" sz="2000" b="1" dirty="0" smtClean="0">
              <a:solidFill>
                <a:srgbClr val="FFFF00"/>
              </a:solidFill>
            </a:endParaRPr>
          </a:p>
          <a:p>
            <a:pPr marL="1714500" lvl="3" indent="-342900" algn="just">
              <a:buFont typeface="Arial" panose="020B0604020202020204" pitchFamily="34" charset="0"/>
              <a:buChar char="•"/>
            </a:pPr>
            <a:r>
              <a:rPr lang="en-US" sz="2000" b="1" dirty="0" smtClean="0">
                <a:solidFill>
                  <a:srgbClr val="FFFF00"/>
                </a:solidFill>
              </a:rPr>
              <a:t>God will deceive the stubborn</a:t>
            </a:r>
            <a:endParaRPr lang="en-US" sz="2800" b="1" dirty="0">
              <a:solidFill>
                <a:srgbClr val="FFFF00"/>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557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rgbClr val="FFFF00"/>
                </a:solidFill>
              </a:rPr>
              <a:t>The lying spirit -- 1 Kings 22:13-23</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chemeClr val="bg1"/>
                </a:solidFill>
              </a:rPr>
              <a:t>God is sovereign</a:t>
            </a:r>
          </a:p>
          <a:p>
            <a:pPr marL="1714500" lvl="3" indent="-342900" algn="just">
              <a:buFont typeface="Arial" panose="020B0604020202020204" pitchFamily="34" charset="0"/>
              <a:buChar char="•"/>
            </a:pPr>
            <a:r>
              <a:rPr lang="en-US" sz="2000" b="1" dirty="0" smtClean="0">
                <a:solidFill>
                  <a:schemeClr val="bg1"/>
                </a:solidFill>
              </a:rPr>
              <a:t>God permits stubborn men to rebel</a:t>
            </a:r>
          </a:p>
          <a:p>
            <a:pPr marL="1714500" lvl="3" indent="-342900" algn="just">
              <a:buFont typeface="Arial" panose="020B0604020202020204" pitchFamily="34" charset="0"/>
              <a:buChar char="•"/>
            </a:pPr>
            <a:r>
              <a:rPr lang="en-US" sz="2000" b="1" dirty="0" smtClean="0">
                <a:solidFill>
                  <a:schemeClr val="bg1"/>
                </a:solidFill>
              </a:rPr>
              <a:t>God will deceive the stubborn</a:t>
            </a:r>
            <a:endParaRPr lang="en-US" sz="2000" b="1" dirty="0" smtClean="0">
              <a:solidFill>
                <a:srgbClr val="FFFF00"/>
              </a:solidFill>
            </a:endParaRPr>
          </a:p>
          <a:p>
            <a:pPr marL="1714500" lvl="3" indent="-342900" algn="just">
              <a:buFont typeface="Arial" panose="020B0604020202020204" pitchFamily="34" charset="0"/>
              <a:buChar char="•"/>
            </a:pPr>
            <a:r>
              <a:rPr lang="en-US" sz="2000" b="1" dirty="0" smtClean="0">
                <a:solidFill>
                  <a:srgbClr val="FFFF00"/>
                </a:solidFill>
              </a:rPr>
              <a:t>God will deceive us if we do not love truth</a:t>
            </a:r>
            <a:endParaRPr lang="en-US" sz="2800" b="1" dirty="0">
              <a:solidFill>
                <a:srgbClr val="FFFF00"/>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79709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rgbClr val="FFFF00"/>
                </a:solidFill>
              </a:rPr>
              <a:t>The talking donkey -- Numbers 22</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74342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rgbClr val="FFFF00"/>
                </a:solidFill>
              </a:rPr>
              <a:t>The talking donkey -- Numbers 22</a:t>
            </a:r>
          </a:p>
          <a:p>
            <a:pPr marL="1371600" lvl="2" indent="-457200" algn="just">
              <a:buFont typeface="Arial" panose="020B0604020202020204" pitchFamily="34" charset="0"/>
              <a:buChar char="•"/>
            </a:pPr>
            <a:r>
              <a:rPr lang="en-US" sz="2400" b="1" dirty="0" smtClean="0">
                <a:solidFill>
                  <a:srgbClr val="FFFF00"/>
                </a:solidFill>
              </a:rPr>
              <a:t>The story</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04283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rgbClr val="FFFF00"/>
                </a:solidFill>
              </a:rPr>
              <a:t>The talking donkey -- Numbers 22</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37188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rgbClr val="FFFF00"/>
                </a:solidFill>
              </a:rPr>
              <a:t>The talking donkey -- Numbers 22</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rgbClr val="FFFF00"/>
                </a:solidFill>
              </a:rPr>
              <a:t>God “commands” men to do wrong</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2656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chemeClr val="bg1"/>
                </a:solidFill>
                <a:latin typeface="Lucida Calligraphy" panose="03010101010101010101" pitchFamily="66" charset="0"/>
              </a:rPr>
              <a:t>Hebrews</a:t>
            </a:r>
            <a:endParaRPr lang="en-US" sz="34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algn="just"/>
            <a:r>
              <a:rPr lang="en-US" altLang="en-US" b="1" dirty="0" smtClean="0">
                <a:solidFill>
                  <a:schemeClr val="bg1"/>
                </a:solidFill>
                <a:cs typeface="Arial" panose="020B0604020202020204" pitchFamily="34" charset="0"/>
              </a:rPr>
              <a:t> </a:t>
            </a:r>
            <a:r>
              <a:rPr lang="en-US" b="1" dirty="0" smtClean="0">
                <a:solidFill>
                  <a:schemeClr val="bg1"/>
                </a:solidFill>
              </a:rPr>
              <a:t>  1  </a:t>
            </a:r>
            <a:r>
              <a:rPr lang="en-US" b="1" dirty="0">
                <a:solidFill>
                  <a:schemeClr val="bg1"/>
                </a:solidFill>
              </a:rPr>
              <a:t>God, who at various times and in various ways spoke in time past to the fathers by the prophets, </a:t>
            </a:r>
          </a:p>
          <a:p>
            <a:pPr algn="just"/>
            <a:r>
              <a:rPr lang="en-US" b="1" dirty="0" smtClean="0">
                <a:solidFill>
                  <a:schemeClr val="bg1"/>
                </a:solidFill>
              </a:rPr>
              <a:t>  2  </a:t>
            </a:r>
            <a:r>
              <a:rPr lang="en-US" b="1" dirty="0">
                <a:solidFill>
                  <a:schemeClr val="bg1"/>
                </a:solidFill>
              </a:rPr>
              <a:t>has in these last days spoken to us by His Son, whom He has appointed heir of all things, through whom also He made the worlds; </a:t>
            </a:r>
          </a:p>
          <a:p>
            <a:pPr algn="just"/>
            <a:r>
              <a:rPr lang="en-US" b="1" dirty="0" smtClean="0">
                <a:solidFill>
                  <a:schemeClr val="bg1"/>
                </a:solidFill>
              </a:rPr>
              <a:t>  3  </a:t>
            </a:r>
            <a:r>
              <a:rPr lang="en-US" b="1" dirty="0">
                <a:solidFill>
                  <a:schemeClr val="bg1"/>
                </a:solidFill>
              </a:rPr>
              <a:t>who being the brightness of His glory and the express image of His person, and upholding all things by the word of His power, when He had by Himself purged our sins, sat down at the right hand of the Majesty on </a:t>
            </a:r>
            <a:r>
              <a:rPr lang="en-US" b="1" dirty="0" smtClean="0">
                <a:solidFill>
                  <a:schemeClr val="bg1"/>
                </a:solidFill>
              </a:rPr>
              <a:t>high.</a:t>
            </a:r>
            <a:endParaRPr lang="en-US"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17864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rgbClr val="FFFF00"/>
                </a:solidFill>
              </a:rPr>
              <a:t>The talking donkey -- Numbers 22</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chemeClr val="bg1"/>
                </a:solidFill>
              </a:rPr>
              <a:t>God “commands” men to do wrong</a:t>
            </a:r>
            <a:endParaRPr lang="en-US" sz="2000" b="1" dirty="0" smtClean="0">
              <a:solidFill>
                <a:srgbClr val="FFFF00"/>
              </a:solidFill>
            </a:endParaRPr>
          </a:p>
          <a:p>
            <a:pPr marL="1714500" lvl="3" indent="-342900" algn="just">
              <a:buFont typeface="Arial" panose="020B0604020202020204" pitchFamily="34" charset="0"/>
              <a:buChar char="•"/>
            </a:pPr>
            <a:r>
              <a:rPr lang="en-US" sz="2000" b="1" dirty="0" smtClean="0">
                <a:solidFill>
                  <a:srgbClr val="FFFF00"/>
                </a:solidFill>
              </a:rPr>
              <a:t>Balaam only looked like a prophet of God</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384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rgbClr val="FFFF00"/>
                </a:solidFill>
              </a:rPr>
              <a:t>The talking donkey -- Numbers 22</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chemeClr val="bg1"/>
                </a:solidFill>
              </a:rPr>
              <a:t>God “commands” men to do wrong</a:t>
            </a:r>
          </a:p>
          <a:p>
            <a:pPr marL="1714500" lvl="3" indent="-342900" algn="just">
              <a:buFont typeface="Arial" panose="020B0604020202020204" pitchFamily="34" charset="0"/>
              <a:buChar char="•"/>
            </a:pPr>
            <a:r>
              <a:rPr lang="en-US" sz="2000" b="1" dirty="0" smtClean="0">
                <a:solidFill>
                  <a:schemeClr val="bg1"/>
                </a:solidFill>
              </a:rPr>
              <a:t>Balaam only looked like a prophet of God</a:t>
            </a:r>
            <a:endParaRPr lang="en-US" sz="2000" b="1" dirty="0" smtClean="0">
              <a:solidFill>
                <a:srgbClr val="FFFF00"/>
              </a:solidFill>
            </a:endParaRPr>
          </a:p>
          <a:p>
            <a:pPr marL="1714500" lvl="3" indent="-342900" algn="just">
              <a:buFont typeface="Arial" panose="020B0604020202020204" pitchFamily="34" charset="0"/>
              <a:buChar char="•"/>
            </a:pPr>
            <a:r>
              <a:rPr lang="en-US" sz="2000" b="1" dirty="0" smtClean="0">
                <a:solidFill>
                  <a:srgbClr val="FFFF00"/>
                </a:solidFill>
              </a:rPr>
              <a:t>Balaam was more a sorcerer than a prophet</a:t>
            </a:r>
            <a:endParaRPr lang="en-US" sz="2800" b="1" dirty="0">
              <a:solidFill>
                <a:srgbClr val="FFFF00"/>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91842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rgbClr val="FFFF00"/>
                </a:solidFill>
              </a:rPr>
              <a:t>The talking donkey -- Numbers 22</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chemeClr val="bg1"/>
                </a:solidFill>
              </a:rPr>
              <a:t>God “commands” men to do wrong</a:t>
            </a:r>
          </a:p>
          <a:p>
            <a:pPr marL="1714500" lvl="3" indent="-342900" algn="just">
              <a:buFont typeface="Arial" panose="020B0604020202020204" pitchFamily="34" charset="0"/>
              <a:buChar char="•"/>
            </a:pPr>
            <a:r>
              <a:rPr lang="en-US" sz="2000" b="1" dirty="0" smtClean="0">
                <a:solidFill>
                  <a:schemeClr val="bg1"/>
                </a:solidFill>
              </a:rPr>
              <a:t>Balaam only looked like a prophet of God</a:t>
            </a:r>
          </a:p>
          <a:p>
            <a:pPr marL="1714500" lvl="3" indent="-342900" algn="just">
              <a:buFont typeface="Arial" panose="020B0604020202020204" pitchFamily="34" charset="0"/>
              <a:buChar char="•"/>
            </a:pPr>
            <a:r>
              <a:rPr lang="en-US" sz="2000" b="1" dirty="0" smtClean="0">
                <a:solidFill>
                  <a:schemeClr val="bg1"/>
                </a:solidFill>
              </a:rPr>
              <a:t>Balaam was more a sorcerer than a prophet</a:t>
            </a:r>
            <a:endParaRPr lang="en-US" sz="2000" b="1" dirty="0" smtClean="0">
              <a:solidFill>
                <a:srgbClr val="FFFF00"/>
              </a:solidFill>
            </a:endParaRPr>
          </a:p>
          <a:p>
            <a:pPr marL="1714500" lvl="3" indent="-342900" algn="just">
              <a:buFont typeface="Arial" panose="020B0604020202020204" pitchFamily="34" charset="0"/>
              <a:buChar char="•"/>
            </a:pPr>
            <a:r>
              <a:rPr lang="en-US" sz="2000" b="1" dirty="0" smtClean="0">
                <a:solidFill>
                  <a:srgbClr val="FFFF00"/>
                </a:solidFill>
              </a:rPr>
              <a:t>The real prophet was the donkey</a:t>
            </a:r>
            <a:endParaRPr lang="en-US" sz="2800" b="1" dirty="0">
              <a:solidFill>
                <a:srgbClr val="FFFF00"/>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89165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chemeClr val="bg1"/>
                </a:solidFill>
              </a:rPr>
              <a:t>The talking donkey -- Numbers 22</a:t>
            </a:r>
          </a:p>
          <a:p>
            <a:pPr marL="914400" lvl="1" indent="-457200" algn="just">
              <a:buFont typeface="Arial" panose="020B0604020202020204" pitchFamily="34" charset="0"/>
              <a:buChar char="•"/>
            </a:pPr>
            <a:r>
              <a:rPr lang="en-US" sz="2800" b="1" dirty="0" smtClean="0">
                <a:solidFill>
                  <a:srgbClr val="FFFF00"/>
                </a:solidFill>
              </a:rPr>
              <a:t>The witch of </a:t>
            </a:r>
            <a:r>
              <a:rPr lang="en-US" sz="2800" b="1" dirty="0" err="1" smtClean="0">
                <a:solidFill>
                  <a:srgbClr val="FFFF00"/>
                </a:solidFill>
              </a:rPr>
              <a:t>Endor</a:t>
            </a:r>
            <a:r>
              <a:rPr lang="en-US" sz="2800" b="1" dirty="0" smtClean="0">
                <a:solidFill>
                  <a:srgbClr val="FFFF00"/>
                </a:solidFill>
              </a:rPr>
              <a:t> -- 1 Samuel 28</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8849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chemeClr val="bg1"/>
                </a:solidFill>
              </a:rPr>
              <a:t>The talking donkey -- Numbers 22</a:t>
            </a:r>
          </a:p>
          <a:p>
            <a:pPr marL="914400" lvl="1" indent="-457200" algn="just">
              <a:buFont typeface="Arial" panose="020B0604020202020204" pitchFamily="34" charset="0"/>
              <a:buChar char="•"/>
            </a:pPr>
            <a:r>
              <a:rPr lang="en-US" sz="2800" b="1" dirty="0" smtClean="0">
                <a:solidFill>
                  <a:srgbClr val="FFFF00"/>
                </a:solidFill>
              </a:rPr>
              <a:t>The witch of </a:t>
            </a:r>
            <a:r>
              <a:rPr lang="en-US" sz="2800" b="1" dirty="0" err="1" smtClean="0">
                <a:solidFill>
                  <a:srgbClr val="FFFF00"/>
                </a:solidFill>
              </a:rPr>
              <a:t>Endor</a:t>
            </a:r>
            <a:r>
              <a:rPr lang="en-US" sz="2800" b="1" dirty="0" smtClean="0">
                <a:solidFill>
                  <a:srgbClr val="FFFF00"/>
                </a:solidFill>
              </a:rPr>
              <a:t> -- 1 Samuel 28</a:t>
            </a:r>
          </a:p>
          <a:p>
            <a:pPr marL="1371600" lvl="2" indent="-457200" algn="just">
              <a:buFont typeface="Arial" panose="020B0604020202020204" pitchFamily="34" charset="0"/>
              <a:buChar char="•"/>
            </a:pPr>
            <a:r>
              <a:rPr lang="en-US" sz="2400" b="1" dirty="0" smtClean="0">
                <a:solidFill>
                  <a:srgbClr val="FFFF00"/>
                </a:solidFill>
              </a:rPr>
              <a:t>The story</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73008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chemeClr val="bg1"/>
                </a:solidFill>
              </a:rPr>
              <a:t>The talking donkey -- Numbers 22</a:t>
            </a:r>
          </a:p>
          <a:p>
            <a:pPr marL="914400" lvl="1" indent="-457200" algn="just">
              <a:buFont typeface="Arial" panose="020B0604020202020204" pitchFamily="34" charset="0"/>
              <a:buChar char="•"/>
            </a:pPr>
            <a:r>
              <a:rPr lang="en-US" sz="2800" b="1" dirty="0" smtClean="0">
                <a:solidFill>
                  <a:srgbClr val="FFFF00"/>
                </a:solidFill>
              </a:rPr>
              <a:t>The witch of </a:t>
            </a:r>
            <a:r>
              <a:rPr lang="en-US" sz="2800" b="1" dirty="0" err="1" smtClean="0">
                <a:solidFill>
                  <a:srgbClr val="FFFF00"/>
                </a:solidFill>
              </a:rPr>
              <a:t>Endor</a:t>
            </a:r>
            <a:r>
              <a:rPr lang="en-US" sz="2800" b="1" dirty="0" smtClean="0">
                <a:solidFill>
                  <a:srgbClr val="FFFF00"/>
                </a:solidFill>
              </a:rPr>
              <a:t> -- 1 Samuel 28</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60352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chemeClr val="bg1"/>
                </a:solidFill>
              </a:rPr>
              <a:t>The talking donkey -- Numbers 22</a:t>
            </a:r>
          </a:p>
          <a:p>
            <a:pPr marL="914400" lvl="1" indent="-457200" algn="just">
              <a:buFont typeface="Arial" panose="020B0604020202020204" pitchFamily="34" charset="0"/>
              <a:buChar char="•"/>
            </a:pPr>
            <a:r>
              <a:rPr lang="en-US" sz="2800" b="1" dirty="0" smtClean="0">
                <a:solidFill>
                  <a:srgbClr val="FFFF00"/>
                </a:solidFill>
              </a:rPr>
              <a:t>The witch of </a:t>
            </a:r>
            <a:r>
              <a:rPr lang="en-US" sz="2800" b="1" dirty="0" err="1" smtClean="0">
                <a:solidFill>
                  <a:srgbClr val="FFFF00"/>
                </a:solidFill>
              </a:rPr>
              <a:t>Endor</a:t>
            </a:r>
            <a:r>
              <a:rPr lang="en-US" sz="2800" b="1" dirty="0" smtClean="0">
                <a:solidFill>
                  <a:srgbClr val="FFFF00"/>
                </a:solidFill>
              </a:rPr>
              <a:t> -- 1 Samuel 28</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rgbClr val="FFFF00"/>
                </a:solidFill>
              </a:rPr>
              <a:t>God alone knows the future</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10636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chemeClr val="bg1"/>
                </a:solidFill>
              </a:rPr>
              <a:t>The talking donkey -- Numbers 22</a:t>
            </a:r>
          </a:p>
          <a:p>
            <a:pPr marL="914400" lvl="1" indent="-457200" algn="just">
              <a:buFont typeface="Arial" panose="020B0604020202020204" pitchFamily="34" charset="0"/>
              <a:buChar char="•"/>
            </a:pPr>
            <a:r>
              <a:rPr lang="en-US" sz="2800" b="1" dirty="0" smtClean="0">
                <a:solidFill>
                  <a:srgbClr val="FFFF00"/>
                </a:solidFill>
              </a:rPr>
              <a:t>The witch of </a:t>
            </a:r>
            <a:r>
              <a:rPr lang="en-US" sz="2800" b="1" dirty="0" err="1" smtClean="0">
                <a:solidFill>
                  <a:srgbClr val="FFFF00"/>
                </a:solidFill>
              </a:rPr>
              <a:t>Endor</a:t>
            </a:r>
            <a:r>
              <a:rPr lang="en-US" sz="2800" b="1" dirty="0" smtClean="0">
                <a:solidFill>
                  <a:srgbClr val="FFFF00"/>
                </a:solidFill>
              </a:rPr>
              <a:t> -- 1 Samuel 28</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chemeClr val="bg1"/>
                </a:solidFill>
              </a:rPr>
              <a:t>God alone knows the future</a:t>
            </a:r>
            <a:endParaRPr lang="en-US" sz="2000" b="1" dirty="0" smtClean="0">
              <a:solidFill>
                <a:srgbClr val="FFFF00"/>
              </a:solidFill>
            </a:endParaRPr>
          </a:p>
          <a:p>
            <a:pPr marL="1714500" lvl="3" indent="-342900" algn="just">
              <a:buFont typeface="Arial" panose="020B0604020202020204" pitchFamily="34" charset="0"/>
              <a:buChar char="•"/>
            </a:pPr>
            <a:r>
              <a:rPr lang="en-US" sz="2000" b="1" dirty="0" smtClean="0">
                <a:solidFill>
                  <a:srgbClr val="FFFF00"/>
                </a:solidFill>
              </a:rPr>
              <a:t>God’s destruction of the witches</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00871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chemeClr val="bg1"/>
                </a:solidFill>
              </a:rPr>
              <a:t>The talking donkey -- Numbers 22</a:t>
            </a:r>
          </a:p>
          <a:p>
            <a:pPr marL="914400" lvl="1" indent="-457200" algn="just">
              <a:buFont typeface="Arial" panose="020B0604020202020204" pitchFamily="34" charset="0"/>
              <a:buChar char="•"/>
            </a:pPr>
            <a:r>
              <a:rPr lang="en-US" sz="2800" b="1" dirty="0" smtClean="0">
                <a:solidFill>
                  <a:srgbClr val="FFFF00"/>
                </a:solidFill>
              </a:rPr>
              <a:t>The witch of </a:t>
            </a:r>
            <a:r>
              <a:rPr lang="en-US" sz="2800" b="1" dirty="0" err="1" smtClean="0">
                <a:solidFill>
                  <a:srgbClr val="FFFF00"/>
                </a:solidFill>
              </a:rPr>
              <a:t>Endor</a:t>
            </a:r>
            <a:r>
              <a:rPr lang="en-US" sz="2800" b="1" dirty="0" smtClean="0">
                <a:solidFill>
                  <a:srgbClr val="FFFF00"/>
                </a:solidFill>
              </a:rPr>
              <a:t> -- 1 Samuel 28</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chemeClr val="bg1"/>
                </a:solidFill>
              </a:rPr>
              <a:t>God alone knows the future</a:t>
            </a:r>
          </a:p>
          <a:p>
            <a:pPr marL="1714500" lvl="3" indent="-342900" algn="just">
              <a:buFont typeface="Arial" panose="020B0604020202020204" pitchFamily="34" charset="0"/>
              <a:buChar char="•"/>
            </a:pPr>
            <a:r>
              <a:rPr lang="en-US" sz="2000" b="1" dirty="0" smtClean="0">
                <a:solidFill>
                  <a:schemeClr val="bg1"/>
                </a:solidFill>
              </a:rPr>
              <a:t>God’s destruction of the witches</a:t>
            </a:r>
            <a:endParaRPr lang="en-US" sz="2000" b="1" dirty="0" smtClean="0">
              <a:solidFill>
                <a:srgbClr val="FFFF00"/>
              </a:solidFill>
            </a:endParaRPr>
          </a:p>
          <a:p>
            <a:pPr marL="1714500" lvl="3" indent="-342900" algn="just">
              <a:buFont typeface="Arial" panose="020B0604020202020204" pitchFamily="34" charset="0"/>
              <a:buChar char="•"/>
            </a:pPr>
            <a:r>
              <a:rPr lang="en-US" sz="2000" b="1" dirty="0" smtClean="0">
                <a:solidFill>
                  <a:srgbClr val="FFFF00"/>
                </a:solidFill>
              </a:rPr>
              <a:t>Saul’s lack of trust in God</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92730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chemeClr val="bg1"/>
                </a:solidFill>
              </a:rPr>
              <a:t>The talking donkey -- Numbers 22</a:t>
            </a:r>
          </a:p>
          <a:p>
            <a:pPr marL="914400" lvl="1" indent="-457200" algn="just">
              <a:buFont typeface="Arial" panose="020B0604020202020204" pitchFamily="34" charset="0"/>
              <a:buChar char="•"/>
            </a:pPr>
            <a:r>
              <a:rPr lang="en-US" sz="2800" b="1" dirty="0" smtClean="0">
                <a:solidFill>
                  <a:srgbClr val="FFFF00"/>
                </a:solidFill>
              </a:rPr>
              <a:t>The witch of </a:t>
            </a:r>
            <a:r>
              <a:rPr lang="en-US" sz="2800" b="1" dirty="0" err="1" smtClean="0">
                <a:solidFill>
                  <a:srgbClr val="FFFF00"/>
                </a:solidFill>
              </a:rPr>
              <a:t>Endor</a:t>
            </a:r>
            <a:r>
              <a:rPr lang="en-US" sz="2800" b="1" dirty="0" smtClean="0">
                <a:solidFill>
                  <a:srgbClr val="FFFF00"/>
                </a:solidFill>
              </a:rPr>
              <a:t> -- 1 Samuel 28</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chemeClr val="bg1"/>
                </a:solidFill>
              </a:rPr>
              <a:t>God alone knows the future</a:t>
            </a:r>
          </a:p>
          <a:p>
            <a:pPr marL="1714500" lvl="3" indent="-342900" algn="just">
              <a:buFont typeface="Arial" panose="020B0604020202020204" pitchFamily="34" charset="0"/>
              <a:buChar char="•"/>
            </a:pPr>
            <a:r>
              <a:rPr lang="en-US" sz="2000" b="1" dirty="0" smtClean="0">
                <a:solidFill>
                  <a:schemeClr val="bg1"/>
                </a:solidFill>
              </a:rPr>
              <a:t>God’s destruction of the witches</a:t>
            </a:r>
          </a:p>
          <a:p>
            <a:pPr marL="1714500" lvl="3" indent="-342900" algn="just">
              <a:buFont typeface="Arial" panose="020B0604020202020204" pitchFamily="34" charset="0"/>
              <a:buChar char="•"/>
            </a:pPr>
            <a:r>
              <a:rPr lang="en-US" sz="2000" b="1" dirty="0" smtClean="0">
                <a:solidFill>
                  <a:schemeClr val="bg1"/>
                </a:solidFill>
              </a:rPr>
              <a:t>Saul’s lack of trust in God</a:t>
            </a:r>
            <a:endParaRPr lang="en-US" sz="2000" b="1" dirty="0" smtClean="0">
              <a:solidFill>
                <a:srgbClr val="FFFF00"/>
              </a:solidFill>
            </a:endParaRPr>
          </a:p>
          <a:p>
            <a:pPr marL="1714500" lvl="3" indent="-342900" algn="just">
              <a:buFont typeface="Arial" panose="020B0604020202020204" pitchFamily="34" charset="0"/>
              <a:buChar char="•"/>
            </a:pPr>
            <a:r>
              <a:rPr lang="en-US" sz="2000" b="1" dirty="0" smtClean="0">
                <a:solidFill>
                  <a:srgbClr val="FFFF00"/>
                </a:solidFill>
              </a:rPr>
              <a:t>The meaning of the witch’s unusual response</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4373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Our Series – God ’s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lvl="1" algn="l">
              <a:lnSpc>
                <a:spcPct val="120000"/>
              </a:lnSpc>
              <a:spcBef>
                <a:spcPct val="10000"/>
              </a:spcBef>
              <a:buFont typeface="Arial" panose="020B0604020202020204" pitchFamily="34" charset="0"/>
              <a:buChar char="•"/>
            </a:pPr>
            <a:r>
              <a:rPr lang="en-US" altLang="en-US" sz="2800" b="1" dirty="0" smtClean="0">
                <a:solidFill>
                  <a:srgbClr val="FFFF00"/>
                </a:solidFill>
              </a:rPr>
              <a:t>  God has spoken</a:t>
            </a:r>
            <a:endParaRPr lang="en-US" altLang="en-US" sz="24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39340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chemeClr val="bg1"/>
                </a:solidFill>
              </a:rPr>
              <a:t>The talking donkey -- Numbers 22</a:t>
            </a:r>
          </a:p>
          <a:p>
            <a:pPr marL="914400" lvl="1" indent="-457200" algn="just">
              <a:buFont typeface="Arial" panose="020B0604020202020204" pitchFamily="34" charset="0"/>
              <a:buChar char="•"/>
            </a:pPr>
            <a:r>
              <a:rPr lang="en-US" sz="2800" b="1" dirty="0" smtClean="0">
                <a:solidFill>
                  <a:srgbClr val="FFFF00"/>
                </a:solidFill>
              </a:rPr>
              <a:t>The witch of </a:t>
            </a:r>
            <a:r>
              <a:rPr lang="en-US" sz="2800" b="1" dirty="0" err="1" smtClean="0">
                <a:solidFill>
                  <a:srgbClr val="FFFF00"/>
                </a:solidFill>
              </a:rPr>
              <a:t>Endor</a:t>
            </a:r>
            <a:r>
              <a:rPr lang="en-US" sz="2800" b="1" dirty="0" smtClean="0">
                <a:solidFill>
                  <a:srgbClr val="FFFF00"/>
                </a:solidFill>
              </a:rPr>
              <a:t> -- 1 Samuel 28</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chemeClr val="bg1"/>
                </a:solidFill>
              </a:rPr>
              <a:t>God alone knows the future</a:t>
            </a:r>
          </a:p>
          <a:p>
            <a:pPr marL="1714500" lvl="3" indent="-342900" algn="just">
              <a:buFont typeface="Arial" panose="020B0604020202020204" pitchFamily="34" charset="0"/>
              <a:buChar char="•"/>
            </a:pPr>
            <a:r>
              <a:rPr lang="en-US" sz="2000" b="1" dirty="0" smtClean="0">
                <a:solidFill>
                  <a:schemeClr val="bg1"/>
                </a:solidFill>
              </a:rPr>
              <a:t>God’s destruction of the witches</a:t>
            </a:r>
          </a:p>
          <a:p>
            <a:pPr marL="1714500" lvl="3" indent="-342900" algn="just">
              <a:buFont typeface="Arial" panose="020B0604020202020204" pitchFamily="34" charset="0"/>
              <a:buChar char="•"/>
            </a:pPr>
            <a:r>
              <a:rPr lang="en-US" sz="2000" b="1" dirty="0" smtClean="0">
                <a:solidFill>
                  <a:schemeClr val="bg1"/>
                </a:solidFill>
              </a:rPr>
              <a:t>Saul’s lack of trust in God</a:t>
            </a:r>
          </a:p>
          <a:p>
            <a:pPr marL="1714500" lvl="3" indent="-342900" algn="just">
              <a:buFont typeface="Arial" panose="020B0604020202020204" pitchFamily="34" charset="0"/>
              <a:buChar char="•"/>
            </a:pPr>
            <a:r>
              <a:rPr lang="en-US" sz="2000" b="1" dirty="0" smtClean="0">
                <a:solidFill>
                  <a:schemeClr val="bg1"/>
                </a:solidFill>
              </a:rPr>
              <a:t>The meaning of the witch’s unusual response</a:t>
            </a:r>
            <a:endParaRPr lang="en-US" sz="2000" b="1" dirty="0" smtClean="0">
              <a:solidFill>
                <a:srgbClr val="FFFF00"/>
              </a:solidFill>
            </a:endParaRPr>
          </a:p>
          <a:p>
            <a:pPr marL="1714500" lvl="3" indent="-342900" algn="just">
              <a:buFont typeface="Arial" panose="020B0604020202020204" pitchFamily="34" charset="0"/>
              <a:buChar char="•"/>
            </a:pPr>
            <a:r>
              <a:rPr lang="en-US" sz="2000" b="1" dirty="0" smtClean="0">
                <a:solidFill>
                  <a:srgbClr val="FFFF00"/>
                </a:solidFill>
              </a:rPr>
              <a:t>God uses evil to accomplish His will</a:t>
            </a:r>
            <a:endParaRPr lang="en-US" sz="2800" b="1" dirty="0">
              <a:solidFill>
                <a:srgbClr val="FFFF00"/>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3815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chemeClr val="bg1"/>
                </a:solidFill>
              </a:rPr>
              <a:t>The talking donkey -- Numbers 22</a:t>
            </a:r>
          </a:p>
          <a:p>
            <a:pPr marL="914400" lvl="1" indent="-457200" algn="just">
              <a:buFont typeface="Arial" panose="020B0604020202020204" pitchFamily="34" charset="0"/>
              <a:buChar char="•"/>
            </a:pPr>
            <a:r>
              <a:rPr lang="en-US" sz="2800" b="1" dirty="0" smtClean="0">
                <a:solidFill>
                  <a:schemeClr val="bg1"/>
                </a:solidFill>
              </a:rPr>
              <a:t>The witch of </a:t>
            </a:r>
            <a:r>
              <a:rPr lang="en-US" sz="2800" b="1" dirty="0" err="1" smtClean="0">
                <a:solidFill>
                  <a:schemeClr val="bg1"/>
                </a:solidFill>
              </a:rPr>
              <a:t>Endor</a:t>
            </a:r>
            <a:r>
              <a:rPr lang="en-US" sz="2800" b="1" dirty="0" smtClean="0">
                <a:solidFill>
                  <a:schemeClr val="bg1"/>
                </a:solidFill>
              </a:rPr>
              <a:t> -- 1 Samuel 28</a:t>
            </a:r>
            <a:endParaRPr lang="en-US" sz="2800" b="1" dirty="0" smtClean="0">
              <a:solidFill>
                <a:srgbClr val="FFFF00"/>
              </a:solidFill>
            </a:endParaRPr>
          </a:p>
          <a:p>
            <a:pPr marL="914400" lvl="1" indent="-457200" algn="just">
              <a:buFont typeface="Arial" panose="020B0604020202020204" pitchFamily="34" charset="0"/>
              <a:buChar char="•"/>
            </a:pPr>
            <a:r>
              <a:rPr lang="en-US" sz="2800" b="1" dirty="0" smtClean="0">
                <a:solidFill>
                  <a:srgbClr val="FFFF00"/>
                </a:solidFill>
              </a:rPr>
              <a:t>The unknowing high priest -- John 11:47-52</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0893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chemeClr val="bg1"/>
                </a:solidFill>
              </a:rPr>
              <a:t>The talking donkey -- Numbers 22</a:t>
            </a:r>
          </a:p>
          <a:p>
            <a:pPr marL="914400" lvl="1" indent="-457200" algn="just">
              <a:buFont typeface="Arial" panose="020B0604020202020204" pitchFamily="34" charset="0"/>
              <a:buChar char="•"/>
            </a:pPr>
            <a:r>
              <a:rPr lang="en-US" sz="2800" b="1" dirty="0" smtClean="0">
                <a:solidFill>
                  <a:schemeClr val="bg1"/>
                </a:solidFill>
              </a:rPr>
              <a:t>The witch of </a:t>
            </a:r>
            <a:r>
              <a:rPr lang="en-US" sz="2800" b="1" dirty="0" err="1" smtClean="0">
                <a:solidFill>
                  <a:schemeClr val="bg1"/>
                </a:solidFill>
              </a:rPr>
              <a:t>Endor</a:t>
            </a:r>
            <a:r>
              <a:rPr lang="en-US" sz="2800" b="1" dirty="0" smtClean="0">
                <a:solidFill>
                  <a:schemeClr val="bg1"/>
                </a:solidFill>
              </a:rPr>
              <a:t> -- 1 Samuel 28</a:t>
            </a:r>
            <a:endParaRPr lang="en-US" sz="2800" b="1" dirty="0" smtClean="0">
              <a:solidFill>
                <a:srgbClr val="FFFF00"/>
              </a:solidFill>
            </a:endParaRPr>
          </a:p>
          <a:p>
            <a:pPr marL="914400" lvl="1" indent="-457200" algn="just">
              <a:buFont typeface="Arial" panose="020B0604020202020204" pitchFamily="34" charset="0"/>
              <a:buChar char="•"/>
            </a:pPr>
            <a:r>
              <a:rPr lang="en-US" sz="2800" b="1" dirty="0" smtClean="0">
                <a:solidFill>
                  <a:srgbClr val="FFFF00"/>
                </a:solidFill>
              </a:rPr>
              <a:t>The unknowing high priest -- John 11:47-52</a:t>
            </a:r>
          </a:p>
          <a:p>
            <a:pPr marL="1371600" lvl="2" indent="-457200" algn="just">
              <a:buFont typeface="Arial" panose="020B0604020202020204" pitchFamily="34" charset="0"/>
              <a:buChar char="•"/>
            </a:pPr>
            <a:r>
              <a:rPr lang="en-US" sz="2400" b="1" dirty="0" smtClean="0">
                <a:solidFill>
                  <a:srgbClr val="FFFF00"/>
                </a:solidFill>
              </a:rPr>
              <a:t>The story</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90243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chemeClr val="bg1"/>
                </a:solidFill>
              </a:rPr>
              <a:t>The talking donkey -- Numbers 22</a:t>
            </a:r>
          </a:p>
          <a:p>
            <a:pPr marL="914400" lvl="1" indent="-457200" algn="just">
              <a:buFont typeface="Arial" panose="020B0604020202020204" pitchFamily="34" charset="0"/>
              <a:buChar char="•"/>
            </a:pPr>
            <a:r>
              <a:rPr lang="en-US" sz="2800" b="1" dirty="0" smtClean="0">
                <a:solidFill>
                  <a:schemeClr val="bg1"/>
                </a:solidFill>
              </a:rPr>
              <a:t>The witch of </a:t>
            </a:r>
            <a:r>
              <a:rPr lang="en-US" sz="2800" b="1" dirty="0" err="1" smtClean="0">
                <a:solidFill>
                  <a:schemeClr val="bg1"/>
                </a:solidFill>
              </a:rPr>
              <a:t>Endor</a:t>
            </a:r>
            <a:r>
              <a:rPr lang="en-US" sz="2800" b="1" dirty="0" smtClean="0">
                <a:solidFill>
                  <a:schemeClr val="bg1"/>
                </a:solidFill>
              </a:rPr>
              <a:t> -- 1 Samuel 28</a:t>
            </a:r>
            <a:endParaRPr lang="en-US" sz="2800" b="1" dirty="0" smtClean="0">
              <a:solidFill>
                <a:srgbClr val="FFFF00"/>
              </a:solidFill>
            </a:endParaRPr>
          </a:p>
          <a:p>
            <a:pPr marL="914400" lvl="1" indent="-457200" algn="just">
              <a:buFont typeface="Arial" panose="020B0604020202020204" pitchFamily="34" charset="0"/>
              <a:buChar char="•"/>
            </a:pPr>
            <a:r>
              <a:rPr lang="en-US" sz="2800" b="1" dirty="0" smtClean="0">
                <a:solidFill>
                  <a:srgbClr val="FFFF00"/>
                </a:solidFill>
              </a:rPr>
              <a:t>The unknowing high priest -- John 11:47-52</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87436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chemeClr val="bg1"/>
                </a:solidFill>
              </a:rPr>
              <a:t>The talking donkey -- Numbers 22</a:t>
            </a:r>
          </a:p>
          <a:p>
            <a:pPr marL="914400" lvl="1" indent="-457200" algn="just">
              <a:buFont typeface="Arial" panose="020B0604020202020204" pitchFamily="34" charset="0"/>
              <a:buChar char="•"/>
            </a:pPr>
            <a:r>
              <a:rPr lang="en-US" sz="2800" b="1" dirty="0" smtClean="0">
                <a:solidFill>
                  <a:schemeClr val="bg1"/>
                </a:solidFill>
              </a:rPr>
              <a:t>The witch of </a:t>
            </a:r>
            <a:r>
              <a:rPr lang="en-US" sz="2800" b="1" dirty="0" err="1" smtClean="0">
                <a:solidFill>
                  <a:schemeClr val="bg1"/>
                </a:solidFill>
              </a:rPr>
              <a:t>Endor</a:t>
            </a:r>
            <a:r>
              <a:rPr lang="en-US" sz="2800" b="1" dirty="0" smtClean="0">
                <a:solidFill>
                  <a:schemeClr val="bg1"/>
                </a:solidFill>
              </a:rPr>
              <a:t> -- 1 Samuel 28</a:t>
            </a:r>
            <a:endParaRPr lang="en-US" sz="2800" b="1" dirty="0" smtClean="0">
              <a:solidFill>
                <a:srgbClr val="FFFF00"/>
              </a:solidFill>
            </a:endParaRPr>
          </a:p>
          <a:p>
            <a:pPr marL="914400" lvl="1" indent="-457200" algn="just">
              <a:buFont typeface="Arial" panose="020B0604020202020204" pitchFamily="34" charset="0"/>
              <a:buChar char="•"/>
            </a:pPr>
            <a:r>
              <a:rPr lang="en-US" sz="2800" b="1" dirty="0" smtClean="0">
                <a:solidFill>
                  <a:srgbClr val="FFFF00"/>
                </a:solidFill>
              </a:rPr>
              <a:t>The unknowing high priest -- John 11:47-52</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rgbClr val="FFFF00"/>
                </a:solidFill>
              </a:rPr>
              <a:t>Evil men can be used by God unknowingly</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7253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chemeClr val="bg1"/>
                </a:solidFill>
              </a:rPr>
              <a:t>The talking donkey -- Numbers 22</a:t>
            </a:r>
          </a:p>
          <a:p>
            <a:pPr marL="914400" lvl="1" indent="-457200" algn="just">
              <a:buFont typeface="Arial" panose="020B0604020202020204" pitchFamily="34" charset="0"/>
              <a:buChar char="•"/>
            </a:pPr>
            <a:r>
              <a:rPr lang="en-US" sz="2800" b="1" dirty="0" smtClean="0">
                <a:solidFill>
                  <a:schemeClr val="bg1"/>
                </a:solidFill>
              </a:rPr>
              <a:t>The witch of </a:t>
            </a:r>
            <a:r>
              <a:rPr lang="en-US" sz="2800" b="1" dirty="0" err="1" smtClean="0">
                <a:solidFill>
                  <a:schemeClr val="bg1"/>
                </a:solidFill>
              </a:rPr>
              <a:t>Endor</a:t>
            </a:r>
            <a:r>
              <a:rPr lang="en-US" sz="2800" b="1" dirty="0" smtClean="0">
                <a:solidFill>
                  <a:schemeClr val="bg1"/>
                </a:solidFill>
              </a:rPr>
              <a:t> -- 1 Samuel 28</a:t>
            </a:r>
            <a:endParaRPr lang="en-US" sz="2800" b="1" dirty="0" smtClean="0">
              <a:solidFill>
                <a:srgbClr val="FFFF00"/>
              </a:solidFill>
            </a:endParaRPr>
          </a:p>
          <a:p>
            <a:pPr marL="914400" lvl="1" indent="-457200" algn="just">
              <a:buFont typeface="Arial" panose="020B0604020202020204" pitchFamily="34" charset="0"/>
              <a:buChar char="•"/>
            </a:pPr>
            <a:r>
              <a:rPr lang="en-US" sz="2800" b="1" dirty="0" smtClean="0">
                <a:solidFill>
                  <a:srgbClr val="FFFF00"/>
                </a:solidFill>
              </a:rPr>
              <a:t>The unknowing high priest -- John 11:47-52</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chemeClr val="bg1"/>
                </a:solidFill>
              </a:rPr>
              <a:t>Evil men can be used by God unknowingly</a:t>
            </a:r>
            <a:endParaRPr lang="en-US" sz="2000" b="1" dirty="0" smtClean="0">
              <a:solidFill>
                <a:srgbClr val="FFFF00"/>
              </a:solidFill>
            </a:endParaRPr>
          </a:p>
          <a:p>
            <a:pPr marL="1714500" lvl="3" indent="-342900" algn="just">
              <a:buFont typeface="Arial" panose="020B0604020202020204" pitchFamily="34" charset="0"/>
              <a:buChar char="•"/>
            </a:pPr>
            <a:r>
              <a:rPr lang="en-US" sz="2000" b="1" dirty="0" smtClean="0">
                <a:solidFill>
                  <a:srgbClr val="FFFF00"/>
                </a:solidFill>
              </a:rPr>
              <a:t>Evil men can speak the truth</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03392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chemeClr val="bg1"/>
                </a:solidFill>
              </a:rPr>
              <a:t>The talking donkey -- Numbers 22</a:t>
            </a:r>
          </a:p>
          <a:p>
            <a:pPr marL="914400" lvl="1" indent="-457200" algn="just">
              <a:buFont typeface="Arial" panose="020B0604020202020204" pitchFamily="34" charset="0"/>
              <a:buChar char="•"/>
            </a:pPr>
            <a:r>
              <a:rPr lang="en-US" sz="2800" b="1" dirty="0" smtClean="0">
                <a:solidFill>
                  <a:schemeClr val="bg1"/>
                </a:solidFill>
              </a:rPr>
              <a:t>The witch of </a:t>
            </a:r>
            <a:r>
              <a:rPr lang="en-US" sz="2800" b="1" dirty="0" err="1" smtClean="0">
                <a:solidFill>
                  <a:schemeClr val="bg1"/>
                </a:solidFill>
              </a:rPr>
              <a:t>Endor</a:t>
            </a:r>
            <a:r>
              <a:rPr lang="en-US" sz="2800" b="1" dirty="0" smtClean="0">
                <a:solidFill>
                  <a:schemeClr val="bg1"/>
                </a:solidFill>
              </a:rPr>
              <a:t> -- 1 Samuel 28</a:t>
            </a:r>
            <a:endParaRPr lang="en-US" sz="2800" b="1" dirty="0" smtClean="0">
              <a:solidFill>
                <a:srgbClr val="FFFF00"/>
              </a:solidFill>
            </a:endParaRPr>
          </a:p>
          <a:p>
            <a:pPr marL="914400" lvl="1" indent="-457200" algn="just">
              <a:buFont typeface="Arial" panose="020B0604020202020204" pitchFamily="34" charset="0"/>
              <a:buChar char="•"/>
            </a:pPr>
            <a:r>
              <a:rPr lang="en-US" sz="2800" b="1" dirty="0" smtClean="0">
                <a:solidFill>
                  <a:srgbClr val="FFFF00"/>
                </a:solidFill>
              </a:rPr>
              <a:t>The unknowing high priest -- John 11:47-52</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chemeClr val="bg1"/>
                </a:solidFill>
              </a:rPr>
              <a:t>Evil men can be used by God unknowingly</a:t>
            </a:r>
          </a:p>
          <a:p>
            <a:pPr marL="1714500" lvl="3" indent="-342900" algn="just">
              <a:buFont typeface="Arial" panose="020B0604020202020204" pitchFamily="34" charset="0"/>
              <a:buChar char="•"/>
            </a:pPr>
            <a:r>
              <a:rPr lang="en-US" sz="2000" b="1" dirty="0" smtClean="0">
                <a:solidFill>
                  <a:schemeClr val="bg1"/>
                </a:solidFill>
              </a:rPr>
              <a:t>Evil men can speak the truth</a:t>
            </a:r>
            <a:endParaRPr lang="en-US" sz="2000" b="1" dirty="0" smtClean="0">
              <a:solidFill>
                <a:srgbClr val="FFFF00"/>
              </a:solidFill>
            </a:endParaRPr>
          </a:p>
          <a:p>
            <a:pPr marL="1714500" lvl="3" indent="-342900" algn="just">
              <a:buFont typeface="Arial" panose="020B0604020202020204" pitchFamily="34" charset="0"/>
              <a:buChar char="•"/>
            </a:pPr>
            <a:r>
              <a:rPr lang="en-US" sz="2000" b="1" dirty="0" smtClean="0">
                <a:solidFill>
                  <a:srgbClr val="FFFF00"/>
                </a:solidFill>
              </a:rPr>
              <a:t>“He takes the wise in their on craftiness”</a:t>
            </a:r>
            <a:endParaRPr lang="en-US" sz="2800" b="1" dirty="0">
              <a:solidFill>
                <a:srgbClr val="FFFF00"/>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56199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chemeClr val="bg1"/>
                </a:solidFill>
              </a:rPr>
              <a:t>The talking donkey -- Numbers 22</a:t>
            </a:r>
          </a:p>
          <a:p>
            <a:pPr marL="914400" lvl="1" indent="-457200" algn="just">
              <a:buFont typeface="Arial" panose="020B0604020202020204" pitchFamily="34" charset="0"/>
              <a:buChar char="•"/>
            </a:pPr>
            <a:r>
              <a:rPr lang="en-US" sz="2800" b="1" dirty="0" smtClean="0">
                <a:solidFill>
                  <a:schemeClr val="bg1"/>
                </a:solidFill>
              </a:rPr>
              <a:t>The witch of </a:t>
            </a:r>
            <a:r>
              <a:rPr lang="en-US" sz="2800" b="1" dirty="0" err="1" smtClean="0">
                <a:solidFill>
                  <a:schemeClr val="bg1"/>
                </a:solidFill>
              </a:rPr>
              <a:t>Endor</a:t>
            </a:r>
            <a:r>
              <a:rPr lang="en-US" sz="2800" b="1" dirty="0" smtClean="0">
                <a:solidFill>
                  <a:schemeClr val="bg1"/>
                </a:solidFill>
              </a:rPr>
              <a:t> -- 1 Samuel 28</a:t>
            </a:r>
            <a:endParaRPr lang="en-US" sz="2800" b="1" dirty="0" smtClean="0">
              <a:solidFill>
                <a:srgbClr val="FFFF00"/>
              </a:solidFill>
            </a:endParaRPr>
          </a:p>
          <a:p>
            <a:pPr marL="914400" lvl="1" indent="-457200" algn="just">
              <a:buFont typeface="Arial" panose="020B0604020202020204" pitchFamily="34" charset="0"/>
              <a:buChar char="•"/>
            </a:pPr>
            <a:r>
              <a:rPr lang="en-US" sz="2800" b="1" dirty="0" smtClean="0">
                <a:solidFill>
                  <a:srgbClr val="FFFF00"/>
                </a:solidFill>
              </a:rPr>
              <a:t>The unknowing high priest -- John 11:47-52</a:t>
            </a:r>
          </a:p>
          <a:p>
            <a:pPr marL="1371600" lvl="2" indent="-457200" algn="just">
              <a:buFont typeface="Arial" panose="020B0604020202020204" pitchFamily="34" charset="0"/>
              <a:buChar char="•"/>
            </a:pPr>
            <a:r>
              <a:rPr lang="en-US" sz="2400" b="1" dirty="0" smtClean="0">
                <a:solidFill>
                  <a:schemeClr val="bg1"/>
                </a:solidFill>
              </a:rPr>
              <a:t>The story</a:t>
            </a:r>
            <a:endParaRPr lang="en-US" sz="2400" b="1" dirty="0" smtClean="0">
              <a:solidFill>
                <a:srgbClr val="FFFF00"/>
              </a:solidFill>
            </a:endParaRPr>
          </a:p>
          <a:p>
            <a:pPr marL="1371600" lvl="2" indent="-457200" algn="just">
              <a:buFont typeface="Arial" panose="020B0604020202020204" pitchFamily="34" charset="0"/>
              <a:buChar char="•"/>
            </a:pPr>
            <a:r>
              <a:rPr lang="en-US" sz="2400" b="1" dirty="0" smtClean="0">
                <a:solidFill>
                  <a:srgbClr val="FFFF00"/>
                </a:solidFill>
              </a:rPr>
              <a:t>Application of the story</a:t>
            </a:r>
          </a:p>
          <a:p>
            <a:pPr marL="1714500" lvl="3" indent="-342900" algn="just">
              <a:buFont typeface="Arial" panose="020B0604020202020204" pitchFamily="34" charset="0"/>
              <a:buChar char="•"/>
            </a:pPr>
            <a:r>
              <a:rPr lang="en-US" sz="2000" b="1" dirty="0" smtClean="0">
                <a:solidFill>
                  <a:schemeClr val="bg1"/>
                </a:solidFill>
              </a:rPr>
              <a:t>Evil men can be used by God unknowingly</a:t>
            </a:r>
          </a:p>
          <a:p>
            <a:pPr marL="1714500" lvl="3" indent="-342900" algn="just">
              <a:buFont typeface="Arial" panose="020B0604020202020204" pitchFamily="34" charset="0"/>
              <a:buChar char="•"/>
            </a:pPr>
            <a:r>
              <a:rPr lang="en-US" sz="2000" b="1" dirty="0" smtClean="0">
                <a:solidFill>
                  <a:schemeClr val="bg1"/>
                </a:solidFill>
              </a:rPr>
              <a:t>Evil men can speak the truth</a:t>
            </a:r>
          </a:p>
          <a:p>
            <a:pPr marL="1714500" lvl="3" indent="-342900" algn="just">
              <a:buFont typeface="Arial" panose="020B0604020202020204" pitchFamily="34" charset="0"/>
              <a:buChar char="•"/>
            </a:pPr>
            <a:r>
              <a:rPr lang="en-US" sz="2000" b="1" dirty="0" smtClean="0">
                <a:solidFill>
                  <a:schemeClr val="bg1"/>
                </a:solidFill>
              </a:rPr>
              <a:t>“He takes the wise in their on craftiness”</a:t>
            </a:r>
            <a:endParaRPr lang="en-US" sz="2000" b="1" dirty="0" smtClean="0">
              <a:solidFill>
                <a:srgbClr val="FFFF00"/>
              </a:solidFill>
            </a:endParaRPr>
          </a:p>
          <a:p>
            <a:pPr marL="1714500" lvl="3" indent="-342900" algn="just">
              <a:buFont typeface="Arial" panose="020B0604020202020204" pitchFamily="34" charset="0"/>
              <a:buChar char="•"/>
            </a:pPr>
            <a:r>
              <a:rPr lang="en-US" sz="2000" b="1" dirty="0" smtClean="0">
                <a:solidFill>
                  <a:srgbClr val="FFFF00"/>
                </a:solidFill>
              </a:rPr>
              <a:t>Imagine Caiaphas when he learned the truth</a:t>
            </a:r>
            <a:endParaRPr lang="en-US" sz="2800" b="1" dirty="0">
              <a:solidFill>
                <a:srgbClr val="FFFF00"/>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67254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chemeClr val="bg1"/>
                </a:solidFill>
              </a:rPr>
              <a:t>The lying spirit -- 1 Kings 22:13-23</a:t>
            </a:r>
          </a:p>
          <a:p>
            <a:pPr marL="914400" lvl="1" indent="-457200" algn="just">
              <a:buFont typeface="Arial" panose="020B0604020202020204" pitchFamily="34" charset="0"/>
              <a:buChar char="•"/>
            </a:pPr>
            <a:r>
              <a:rPr lang="en-US" sz="2800" b="1" dirty="0" smtClean="0">
                <a:solidFill>
                  <a:schemeClr val="bg1"/>
                </a:solidFill>
              </a:rPr>
              <a:t>The talking donkey -- Numbers 22</a:t>
            </a:r>
          </a:p>
          <a:p>
            <a:pPr marL="914400" lvl="1" indent="-457200" algn="just">
              <a:buFont typeface="Arial" panose="020B0604020202020204" pitchFamily="34" charset="0"/>
              <a:buChar char="•"/>
            </a:pPr>
            <a:r>
              <a:rPr lang="en-US" sz="2800" b="1" dirty="0" smtClean="0">
                <a:solidFill>
                  <a:schemeClr val="bg1"/>
                </a:solidFill>
              </a:rPr>
              <a:t>The witch of </a:t>
            </a:r>
            <a:r>
              <a:rPr lang="en-US" sz="2800" b="1" dirty="0" err="1" smtClean="0">
                <a:solidFill>
                  <a:schemeClr val="bg1"/>
                </a:solidFill>
              </a:rPr>
              <a:t>Endor</a:t>
            </a:r>
            <a:r>
              <a:rPr lang="en-US" sz="2800" b="1" dirty="0" smtClean="0">
                <a:solidFill>
                  <a:schemeClr val="bg1"/>
                </a:solidFill>
              </a:rPr>
              <a:t> -- 1 Samuel 28</a:t>
            </a:r>
            <a:endParaRPr lang="en-US" sz="2800" b="1" dirty="0" smtClean="0">
              <a:solidFill>
                <a:srgbClr val="FFFF00"/>
              </a:solidFill>
            </a:endParaRPr>
          </a:p>
          <a:p>
            <a:pPr marL="914400" lvl="1" indent="-457200" algn="just">
              <a:buFont typeface="Arial" panose="020B0604020202020204" pitchFamily="34" charset="0"/>
              <a:buChar char="•"/>
            </a:pPr>
            <a:r>
              <a:rPr lang="en-US" sz="2800" b="1" dirty="0" smtClean="0">
                <a:solidFill>
                  <a:srgbClr val="FFFF00"/>
                </a:solidFill>
              </a:rPr>
              <a:t>The unknowing high priest -- John 11:47-52</a:t>
            </a:r>
          </a:p>
          <a:p>
            <a:pPr marL="1371600" lvl="2" indent="-457200" algn="just">
              <a:buFont typeface="Arial" panose="020B0604020202020204" pitchFamily="34" charset="0"/>
              <a:buChar char="•"/>
            </a:pPr>
            <a:r>
              <a:rPr lang="en-US" sz="2400" b="1" dirty="0" smtClean="0">
                <a:solidFill>
                  <a:schemeClr val="bg1"/>
                </a:solidFill>
              </a:rPr>
              <a:t>The story</a:t>
            </a:r>
          </a:p>
          <a:p>
            <a:pPr marL="1371600" lvl="2" indent="-457200" algn="just">
              <a:buFont typeface="Arial" panose="020B0604020202020204" pitchFamily="34" charset="0"/>
              <a:buChar char="•"/>
            </a:pPr>
            <a:r>
              <a:rPr lang="en-US" sz="2400" b="1" dirty="0" smtClean="0">
                <a:solidFill>
                  <a:schemeClr val="bg1"/>
                </a:solidFill>
              </a:rPr>
              <a:t>Application of the story</a:t>
            </a:r>
          </a:p>
          <a:p>
            <a:pPr marL="1714500" lvl="3" indent="-342900" algn="just">
              <a:buFont typeface="Arial" panose="020B0604020202020204" pitchFamily="34" charset="0"/>
              <a:buChar char="•"/>
            </a:pPr>
            <a:r>
              <a:rPr lang="en-US" sz="2000" b="1" dirty="0" smtClean="0">
                <a:solidFill>
                  <a:schemeClr val="bg1"/>
                </a:solidFill>
              </a:rPr>
              <a:t>Evil men can be used by God unknowingly</a:t>
            </a:r>
          </a:p>
          <a:p>
            <a:pPr marL="1714500" lvl="3" indent="-342900" algn="just">
              <a:buFont typeface="Arial" panose="020B0604020202020204" pitchFamily="34" charset="0"/>
              <a:buChar char="•"/>
            </a:pPr>
            <a:r>
              <a:rPr lang="en-US" sz="2000" b="1" dirty="0" smtClean="0">
                <a:solidFill>
                  <a:schemeClr val="bg1"/>
                </a:solidFill>
              </a:rPr>
              <a:t>Evil men can speak the truth</a:t>
            </a:r>
          </a:p>
          <a:p>
            <a:pPr marL="1714500" lvl="3" indent="-342900" algn="just">
              <a:buFont typeface="Arial" panose="020B0604020202020204" pitchFamily="34" charset="0"/>
              <a:buChar char="•"/>
            </a:pPr>
            <a:r>
              <a:rPr lang="en-US" sz="2000" b="1" dirty="0" smtClean="0">
                <a:solidFill>
                  <a:schemeClr val="bg1"/>
                </a:solidFill>
              </a:rPr>
              <a:t>“He takes the wise in their on craftiness”</a:t>
            </a:r>
          </a:p>
          <a:p>
            <a:pPr marL="1714500" lvl="3" indent="-342900" algn="just">
              <a:buFont typeface="Arial" panose="020B0604020202020204" pitchFamily="34" charset="0"/>
              <a:buChar char="•"/>
            </a:pPr>
            <a:r>
              <a:rPr lang="en-US" sz="2000" b="1" dirty="0" smtClean="0">
                <a:solidFill>
                  <a:schemeClr val="bg1"/>
                </a:solidFill>
              </a:rPr>
              <a:t>Imagine Caiaphas when he learned the truth</a:t>
            </a:r>
            <a:endParaRPr lang="en-US" sz="2000" b="1" dirty="0" smtClean="0">
              <a:solidFill>
                <a:srgbClr val="FFFF00"/>
              </a:solidFill>
            </a:endParaRPr>
          </a:p>
          <a:p>
            <a:pPr marL="1714500" lvl="3" indent="-342900" algn="just">
              <a:buFont typeface="Arial" panose="020B0604020202020204" pitchFamily="34" charset="0"/>
              <a:buChar char="•"/>
            </a:pPr>
            <a:r>
              <a:rPr lang="en-US" sz="2000" b="1" dirty="0" smtClean="0">
                <a:solidFill>
                  <a:srgbClr val="FFFF00"/>
                </a:solidFill>
              </a:rPr>
              <a:t>Imagine you when you know the truth</a:t>
            </a:r>
            <a:endParaRPr lang="en-US" sz="2800" b="1" dirty="0">
              <a:solidFill>
                <a:srgbClr val="FFFF00"/>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634188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chemeClr val="bg1"/>
                </a:solidFill>
                <a:latin typeface="Lucida Calligraphy" panose="03010101010101010101" pitchFamily="66" charset="0"/>
              </a:rPr>
              <a:t>Our Series – God’s Messengers</a:t>
            </a:r>
            <a:endParaRPr lang="en-US" sz="36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lvl="1" algn="l">
              <a:lnSpc>
                <a:spcPct val="120000"/>
              </a:lnSpc>
              <a:spcBef>
                <a:spcPct val="10000"/>
              </a:spcBef>
              <a:buFont typeface="Arial" panose="020B0604020202020204" pitchFamily="34" charset="0"/>
              <a:buChar char="•"/>
            </a:pPr>
            <a:r>
              <a:rPr lang="en-US" altLang="en-US" sz="2400" b="1" dirty="0" smtClean="0">
                <a:solidFill>
                  <a:schemeClr val="bg1"/>
                </a:solidFill>
              </a:rPr>
              <a:t>  God has spoken</a:t>
            </a:r>
          </a:p>
          <a:p>
            <a:pPr lvl="1" algn="l">
              <a:lnSpc>
                <a:spcPct val="120000"/>
              </a:lnSpc>
              <a:spcBef>
                <a:spcPct val="10000"/>
              </a:spcBef>
              <a:buFont typeface="Arial" panose="020B0604020202020204" pitchFamily="34" charset="0"/>
              <a:buChar char="•"/>
            </a:pPr>
            <a:r>
              <a:rPr lang="en-US" altLang="en-US" sz="2400" b="1" dirty="0" smtClean="0">
                <a:solidFill>
                  <a:schemeClr val="bg1"/>
                </a:solidFill>
              </a:rPr>
              <a:t>  </a:t>
            </a:r>
            <a:r>
              <a:rPr lang="en-US" altLang="en-US" sz="2400" b="1" dirty="0">
                <a:solidFill>
                  <a:schemeClr val="bg1"/>
                </a:solidFill>
              </a:rPr>
              <a:t>Many times, many ways God spoke</a:t>
            </a:r>
          </a:p>
          <a:p>
            <a:pPr lvl="1" algn="l">
              <a:lnSpc>
                <a:spcPct val="120000"/>
              </a:lnSpc>
              <a:spcBef>
                <a:spcPct val="10000"/>
              </a:spcBef>
              <a:buFont typeface="Arial" panose="020B0604020202020204" pitchFamily="34" charset="0"/>
              <a:buChar char="•"/>
            </a:pPr>
            <a:r>
              <a:rPr lang="en-US" altLang="en-US" sz="2400" b="1" dirty="0">
                <a:solidFill>
                  <a:schemeClr val="bg1"/>
                </a:solidFill>
              </a:rPr>
              <a:t>  Primarily through the </a:t>
            </a:r>
            <a:r>
              <a:rPr lang="en-US" altLang="en-US" sz="2400" b="1" dirty="0" smtClean="0">
                <a:solidFill>
                  <a:schemeClr val="bg1"/>
                </a:solidFill>
              </a:rPr>
              <a:t>prophets</a:t>
            </a:r>
          </a:p>
          <a:p>
            <a:pPr lvl="1" algn="l">
              <a:lnSpc>
                <a:spcPct val="120000"/>
              </a:lnSpc>
              <a:spcBef>
                <a:spcPct val="10000"/>
              </a:spcBef>
              <a:buFont typeface="Arial" panose="020B0604020202020204" pitchFamily="34" charset="0"/>
              <a:buChar char="•"/>
            </a:pPr>
            <a:r>
              <a:rPr lang="en-US" altLang="en-US" sz="2400" b="1" dirty="0" smtClean="0">
                <a:solidFill>
                  <a:srgbClr val="FFFF00"/>
                </a:solidFill>
              </a:rPr>
              <a:t>  </a:t>
            </a:r>
            <a:r>
              <a:rPr lang="en-US" altLang="en-US" sz="2400" b="1" dirty="0">
                <a:solidFill>
                  <a:srgbClr val="FFFF00"/>
                </a:solidFill>
              </a:rPr>
              <a:t>Finally through His </a:t>
            </a:r>
            <a:r>
              <a:rPr lang="en-US" altLang="en-US" sz="2400" b="1" dirty="0" smtClean="0">
                <a:solidFill>
                  <a:srgbClr val="FFFF00"/>
                </a:solidFill>
              </a:rPr>
              <a:t>son</a:t>
            </a:r>
          </a:p>
          <a:p>
            <a:pPr lvl="1" algn="l">
              <a:lnSpc>
                <a:spcPct val="120000"/>
              </a:lnSpc>
              <a:spcBef>
                <a:spcPct val="10000"/>
              </a:spcBef>
              <a:buFont typeface="Arial" panose="020B0604020202020204" pitchFamily="34" charset="0"/>
              <a:buChar char="•"/>
            </a:pPr>
            <a:r>
              <a:rPr lang="en-US" altLang="en-US" sz="2400" b="1" dirty="0">
                <a:solidFill>
                  <a:schemeClr val="bg1"/>
                </a:solidFill>
              </a:rPr>
              <a:t> </a:t>
            </a:r>
            <a:r>
              <a:rPr lang="en-US" altLang="en-US" sz="2400" b="1" dirty="0" smtClean="0">
                <a:solidFill>
                  <a:schemeClr val="bg1"/>
                </a:solidFill>
              </a:rPr>
              <a:t> “Hear ye Him”</a:t>
            </a:r>
            <a:endParaRPr lang="en-US" altLang="en-US" sz="18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6143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Our Series – God ’s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lvl="1" algn="l">
              <a:lnSpc>
                <a:spcPct val="120000"/>
              </a:lnSpc>
              <a:spcBef>
                <a:spcPct val="10000"/>
              </a:spcBef>
              <a:buFont typeface="Arial" panose="020B0604020202020204" pitchFamily="34" charset="0"/>
              <a:buChar char="•"/>
            </a:pPr>
            <a:r>
              <a:rPr lang="en-US" altLang="en-US" sz="2800" b="1" dirty="0" smtClean="0">
                <a:solidFill>
                  <a:schemeClr val="bg1"/>
                </a:solidFill>
              </a:rPr>
              <a:t>  God has spoken</a:t>
            </a:r>
          </a:p>
          <a:p>
            <a:pPr lvl="1" algn="l">
              <a:lnSpc>
                <a:spcPct val="120000"/>
              </a:lnSpc>
              <a:spcBef>
                <a:spcPct val="10000"/>
              </a:spcBef>
              <a:buFont typeface="Arial" panose="020B0604020202020204" pitchFamily="34" charset="0"/>
              <a:buChar char="•"/>
            </a:pPr>
            <a:r>
              <a:rPr lang="en-US" altLang="en-US" sz="2800" b="1" dirty="0" smtClean="0">
                <a:solidFill>
                  <a:srgbClr val="FFFF00"/>
                </a:solidFill>
              </a:rPr>
              <a:t>  </a:t>
            </a:r>
            <a:r>
              <a:rPr lang="en-US" altLang="en-US" sz="2800" b="1" dirty="0">
                <a:solidFill>
                  <a:srgbClr val="FFFF00"/>
                </a:solidFill>
              </a:rPr>
              <a:t>Many times, many ways God </a:t>
            </a:r>
            <a:r>
              <a:rPr lang="en-US" altLang="en-US" sz="2800" b="1" dirty="0" smtClean="0">
                <a:solidFill>
                  <a:srgbClr val="FFFF00"/>
                </a:solidFill>
              </a:rPr>
              <a:t>spoke</a:t>
            </a:r>
            <a:endParaRPr lang="en-US" altLang="en-US" sz="24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657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chemeClr val="bg1"/>
                </a:solidFill>
                <a:latin typeface="Lucida Calligraphy" panose="03010101010101010101" pitchFamily="66" charset="0"/>
              </a:rPr>
              <a:t>Our Series – God’s Messengers</a:t>
            </a:r>
            <a:endParaRPr lang="en-US" sz="36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lvl="1" algn="l">
              <a:lnSpc>
                <a:spcPct val="120000"/>
              </a:lnSpc>
              <a:spcBef>
                <a:spcPct val="10000"/>
              </a:spcBef>
              <a:buFont typeface="Arial" panose="020B0604020202020204" pitchFamily="34" charset="0"/>
              <a:buChar char="•"/>
            </a:pPr>
            <a:r>
              <a:rPr lang="en-US" altLang="en-US" sz="2400" b="1" dirty="0" smtClean="0">
                <a:solidFill>
                  <a:schemeClr val="bg1"/>
                </a:solidFill>
              </a:rPr>
              <a:t>  God has spoken</a:t>
            </a:r>
          </a:p>
          <a:p>
            <a:pPr lvl="1" algn="l">
              <a:lnSpc>
                <a:spcPct val="120000"/>
              </a:lnSpc>
              <a:spcBef>
                <a:spcPct val="10000"/>
              </a:spcBef>
              <a:buFont typeface="Arial" panose="020B0604020202020204" pitchFamily="34" charset="0"/>
              <a:buChar char="•"/>
            </a:pPr>
            <a:r>
              <a:rPr lang="en-US" altLang="en-US" sz="2400" b="1" dirty="0" smtClean="0">
                <a:solidFill>
                  <a:schemeClr val="bg1"/>
                </a:solidFill>
              </a:rPr>
              <a:t>  </a:t>
            </a:r>
            <a:r>
              <a:rPr lang="en-US" altLang="en-US" sz="2400" b="1" dirty="0">
                <a:solidFill>
                  <a:schemeClr val="bg1"/>
                </a:solidFill>
              </a:rPr>
              <a:t>Many times, many ways God spoke</a:t>
            </a:r>
          </a:p>
          <a:p>
            <a:pPr lvl="1" algn="l">
              <a:lnSpc>
                <a:spcPct val="120000"/>
              </a:lnSpc>
              <a:spcBef>
                <a:spcPct val="10000"/>
              </a:spcBef>
              <a:buFont typeface="Arial" panose="020B0604020202020204" pitchFamily="34" charset="0"/>
              <a:buChar char="•"/>
            </a:pPr>
            <a:r>
              <a:rPr lang="en-US" altLang="en-US" sz="2400" b="1" dirty="0">
                <a:solidFill>
                  <a:schemeClr val="bg1"/>
                </a:solidFill>
              </a:rPr>
              <a:t>  Primarily through the </a:t>
            </a:r>
            <a:r>
              <a:rPr lang="en-US" altLang="en-US" sz="2400" b="1" dirty="0" smtClean="0">
                <a:solidFill>
                  <a:schemeClr val="bg1"/>
                </a:solidFill>
              </a:rPr>
              <a:t>prophets</a:t>
            </a:r>
          </a:p>
          <a:p>
            <a:pPr lvl="1" algn="l">
              <a:lnSpc>
                <a:spcPct val="120000"/>
              </a:lnSpc>
              <a:spcBef>
                <a:spcPct val="10000"/>
              </a:spcBef>
              <a:buFont typeface="Arial" panose="020B0604020202020204" pitchFamily="34" charset="0"/>
              <a:buChar char="•"/>
            </a:pPr>
            <a:r>
              <a:rPr lang="en-US" altLang="en-US" sz="2400" b="1" dirty="0" smtClean="0">
                <a:solidFill>
                  <a:schemeClr val="bg1"/>
                </a:solidFill>
              </a:rPr>
              <a:t>  </a:t>
            </a:r>
            <a:r>
              <a:rPr lang="en-US" altLang="en-US" sz="2400" b="1" dirty="0">
                <a:solidFill>
                  <a:schemeClr val="bg1"/>
                </a:solidFill>
              </a:rPr>
              <a:t>Finally through His </a:t>
            </a:r>
            <a:r>
              <a:rPr lang="en-US" altLang="en-US" sz="2400" b="1" dirty="0" smtClean="0">
                <a:solidFill>
                  <a:schemeClr val="bg1"/>
                </a:solidFill>
              </a:rPr>
              <a:t>son</a:t>
            </a:r>
          </a:p>
          <a:p>
            <a:pPr lvl="1" algn="l">
              <a:lnSpc>
                <a:spcPct val="120000"/>
              </a:lnSpc>
              <a:spcBef>
                <a:spcPct val="10000"/>
              </a:spcBef>
              <a:buFont typeface="Arial" panose="020B0604020202020204" pitchFamily="34" charset="0"/>
              <a:buChar char="•"/>
            </a:pPr>
            <a:r>
              <a:rPr lang="en-US" altLang="en-US" sz="2400" b="1" dirty="0">
                <a:solidFill>
                  <a:srgbClr val="FFFF00"/>
                </a:solidFill>
              </a:rPr>
              <a:t> </a:t>
            </a:r>
            <a:r>
              <a:rPr lang="en-US" altLang="en-US" sz="2400" b="1" dirty="0" smtClean="0">
                <a:solidFill>
                  <a:srgbClr val="FFFF00"/>
                </a:solidFill>
              </a:rPr>
              <a:t> “Hear ye Him”</a:t>
            </a:r>
            <a:endParaRPr lang="en-US" altLang="en-US" sz="1800" b="1" dirty="0">
              <a:solidFill>
                <a:srgbClr val="FFFF00"/>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90538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400" b="1" dirty="0" smtClean="0">
                <a:solidFill>
                  <a:srgbClr val="FFFF00"/>
                </a:solidFill>
                <a:latin typeface="Lucida Calligraphy" panose="03010101010101010101" pitchFamily="66" charset="0"/>
              </a:rPr>
              <a:t>Hearing His Messenger to You</a:t>
            </a:r>
            <a:endParaRPr lang="en-US" sz="34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marL="457200" algn="l">
              <a:lnSpc>
                <a:spcPct val="150000"/>
              </a:lnSpc>
              <a:spcBef>
                <a:spcPts val="200"/>
              </a:spcBef>
              <a:buFont typeface="Arial" panose="020B0604020202020204" pitchFamily="34" charset="0"/>
              <a:buChar char="•"/>
            </a:pPr>
            <a:r>
              <a:rPr lang="en-US" altLang="en-US" sz="3000" b="1" dirty="0" smtClean="0">
                <a:solidFill>
                  <a:schemeClr val="bg1"/>
                </a:solidFill>
              </a:rPr>
              <a:t>  Believe</a:t>
            </a:r>
            <a:r>
              <a:rPr lang="en-US" altLang="en-US" sz="3000" b="1" dirty="0">
                <a:solidFill>
                  <a:schemeClr val="bg1"/>
                </a:solidFill>
              </a:rPr>
              <a:t>				John </a:t>
            </a:r>
            <a:r>
              <a:rPr lang="en-US" altLang="en-US" sz="3000" b="1" dirty="0" smtClean="0">
                <a:solidFill>
                  <a:schemeClr val="bg1"/>
                </a:solidFill>
              </a:rPr>
              <a:t>8:24</a:t>
            </a:r>
          </a:p>
          <a:p>
            <a:pPr lvl="1" algn="l">
              <a:lnSpc>
                <a:spcPct val="150000"/>
              </a:lnSpc>
              <a:spcBef>
                <a:spcPts val="200"/>
              </a:spcBef>
              <a:buFontTx/>
              <a:buChar char="•"/>
            </a:pPr>
            <a:r>
              <a:rPr lang="en-US" altLang="en-US" sz="3000" b="1" dirty="0" smtClean="0">
                <a:solidFill>
                  <a:schemeClr val="bg1"/>
                </a:solidFill>
              </a:rPr>
              <a:t>  Repent</a:t>
            </a:r>
            <a:r>
              <a:rPr lang="en-US" altLang="en-US" sz="3000" b="1" dirty="0">
                <a:solidFill>
                  <a:schemeClr val="bg1"/>
                </a:solidFill>
              </a:rPr>
              <a:t>				</a:t>
            </a:r>
            <a:r>
              <a:rPr lang="en-US" altLang="en-US" sz="3000" b="1" dirty="0" smtClean="0">
                <a:solidFill>
                  <a:schemeClr val="bg1"/>
                </a:solidFill>
              </a:rPr>
              <a:t>2 Pet. 3:9</a:t>
            </a:r>
            <a:endParaRPr lang="en-US" altLang="en-US" sz="3000" b="1" dirty="0">
              <a:solidFill>
                <a:schemeClr val="bg1"/>
              </a:solidFill>
            </a:endParaRPr>
          </a:p>
          <a:p>
            <a:pPr lvl="1" algn="l">
              <a:lnSpc>
                <a:spcPct val="150000"/>
              </a:lnSpc>
              <a:spcBef>
                <a:spcPts val="200"/>
              </a:spcBef>
              <a:buFontTx/>
              <a:buChar char="•"/>
            </a:pPr>
            <a:r>
              <a:rPr lang="en-US" altLang="en-US" sz="3000" b="1" dirty="0">
                <a:solidFill>
                  <a:schemeClr val="bg1"/>
                </a:solidFill>
              </a:rPr>
              <a:t>  Confess Faith			Rom. </a:t>
            </a:r>
            <a:r>
              <a:rPr lang="en-US" altLang="en-US" sz="3000" b="1" dirty="0" smtClean="0">
                <a:solidFill>
                  <a:schemeClr val="bg1"/>
                </a:solidFill>
              </a:rPr>
              <a:t>10:10</a:t>
            </a:r>
          </a:p>
          <a:p>
            <a:pPr lvl="1" algn="l">
              <a:lnSpc>
                <a:spcPct val="150000"/>
              </a:lnSpc>
              <a:spcBef>
                <a:spcPts val="200"/>
              </a:spcBef>
              <a:buFontTx/>
              <a:buChar char="•"/>
            </a:pPr>
            <a:r>
              <a:rPr lang="en-US" altLang="en-US" sz="3000" b="1" dirty="0" smtClean="0">
                <a:solidFill>
                  <a:schemeClr val="bg1"/>
                </a:solidFill>
              </a:rPr>
              <a:t>  Be </a:t>
            </a:r>
            <a:r>
              <a:rPr lang="en-US" altLang="en-US" sz="3000" b="1" dirty="0">
                <a:solidFill>
                  <a:schemeClr val="bg1"/>
                </a:solidFill>
              </a:rPr>
              <a:t>Baptized </a:t>
            </a:r>
            <a:r>
              <a:rPr lang="en-US" altLang="en-US" sz="3000" b="1" dirty="0" smtClean="0">
                <a:solidFill>
                  <a:schemeClr val="bg1"/>
                </a:solidFill>
              </a:rPr>
              <a:t>Into </a:t>
            </a:r>
            <a:r>
              <a:rPr lang="en-US" altLang="en-US" sz="3000" b="1" dirty="0">
                <a:solidFill>
                  <a:schemeClr val="bg1"/>
                </a:solidFill>
              </a:rPr>
              <a:t>Him	</a:t>
            </a:r>
            <a:r>
              <a:rPr lang="en-US" altLang="en-US" sz="3000" b="1" dirty="0" smtClean="0">
                <a:solidFill>
                  <a:schemeClr val="bg1"/>
                </a:solidFill>
              </a:rPr>
              <a:t>	Rom. 6:3</a:t>
            </a:r>
          </a:p>
          <a:p>
            <a:pPr lvl="1" indent="-457200" algn="l">
              <a:lnSpc>
                <a:spcPct val="150000"/>
              </a:lnSpc>
              <a:spcBef>
                <a:spcPts val="200"/>
              </a:spcBef>
            </a:pPr>
            <a:r>
              <a:rPr lang="en-US" altLang="en-US" sz="3600" b="1" dirty="0" smtClean="0">
                <a:solidFill>
                  <a:srgbClr val="019FC4"/>
                </a:solidFill>
              </a:rPr>
              <a:t>Added </a:t>
            </a:r>
            <a:r>
              <a:rPr lang="en-US" altLang="en-US" sz="3600" b="1" dirty="0">
                <a:solidFill>
                  <a:srgbClr val="019FC4"/>
                </a:solidFill>
              </a:rPr>
              <a:t>to His church, His body, His kingdom</a:t>
            </a:r>
          </a:p>
          <a:p>
            <a:pPr lvl="1" algn="l">
              <a:lnSpc>
                <a:spcPct val="150000"/>
              </a:lnSpc>
              <a:spcBef>
                <a:spcPts val="200"/>
              </a:spcBef>
              <a:buFontTx/>
              <a:buChar char="•"/>
            </a:pPr>
            <a:r>
              <a:rPr lang="en-US" altLang="en-US" sz="3000" b="1" dirty="0">
                <a:solidFill>
                  <a:schemeClr val="bg1"/>
                </a:solidFill>
              </a:rPr>
              <a:t>  Be Faithful			</a:t>
            </a:r>
            <a:r>
              <a:rPr lang="en-US" altLang="en-US" sz="3000" b="1" dirty="0" smtClean="0">
                <a:solidFill>
                  <a:schemeClr val="bg1"/>
                </a:solidFill>
              </a:rPr>
              <a:t>	Rev</a:t>
            </a:r>
            <a:r>
              <a:rPr lang="en-US" altLang="en-US" sz="3000" b="1" dirty="0">
                <a:solidFill>
                  <a:schemeClr val="bg1"/>
                </a:solidFill>
              </a:rPr>
              <a:t>. 2:10</a:t>
            </a: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069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Our Series – God ’s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lvl="1" algn="l">
              <a:lnSpc>
                <a:spcPct val="120000"/>
              </a:lnSpc>
              <a:spcBef>
                <a:spcPct val="10000"/>
              </a:spcBef>
              <a:buFont typeface="Arial" panose="020B0604020202020204" pitchFamily="34" charset="0"/>
              <a:buChar char="•"/>
            </a:pPr>
            <a:r>
              <a:rPr lang="en-US" altLang="en-US" sz="2800" b="1" dirty="0" smtClean="0">
                <a:solidFill>
                  <a:schemeClr val="bg1"/>
                </a:solidFill>
              </a:rPr>
              <a:t>  God has spoken</a:t>
            </a:r>
          </a:p>
          <a:p>
            <a:pPr lvl="1" algn="l">
              <a:lnSpc>
                <a:spcPct val="120000"/>
              </a:lnSpc>
              <a:spcBef>
                <a:spcPct val="10000"/>
              </a:spcBef>
              <a:buFont typeface="Arial" panose="020B0604020202020204" pitchFamily="34" charset="0"/>
              <a:buChar char="•"/>
            </a:pPr>
            <a:r>
              <a:rPr lang="en-US" altLang="en-US" sz="2800" b="1" dirty="0" smtClean="0">
                <a:solidFill>
                  <a:schemeClr val="bg1"/>
                </a:solidFill>
              </a:rPr>
              <a:t>  </a:t>
            </a:r>
            <a:r>
              <a:rPr lang="en-US" altLang="en-US" sz="2800" b="1" dirty="0">
                <a:solidFill>
                  <a:schemeClr val="bg1"/>
                </a:solidFill>
              </a:rPr>
              <a:t>Many times, many ways God spoke</a:t>
            </a:r>
          </a:p>
          <a:p>
            <a:pPr lvl="1" algn="l">
              <a:lnSpc>
                <a:spcPct val="120000"/>
              </a:lnSpc>
              <a:spcBef>
                <a:spcPct val="10000"/>
              </a:spcBef>
              <a:buFont typeface="Arial" panose="020B0604020202020204" pitchFamily="34" charset="0"/>
              <a:buChar char="•"/>
            </a:pPr>
            <a:r>
              <a:rPr lang="en-US" altLang="en-US" sz="2800" b="1" dirty="0">
                <a:solidFill>
                  <a:schemeClr val="bg1"/>
                </a:solidFill>
              </a:rPr>
              <a:t>  </a:t>
            </a:r>
            <a:r>
              <a:rPr lang="en-US" altLang="en-US" sz="2800" b="1" dirty="0">
                <a:solidFill>
                  <a:srgbClr val="FFFF00"/>
                </a:solidFill>
              </a:rPr>
              <a:t>Primarily through the </a:t>
            </a:r>
            <a:r>
              <a:rPr lang="en-US" altLang="en-US" sz="2800" b="1" dirty="0" smtClean="0">
                <a:solidFill>
                  <a:srgbClr val="FFFF00"/>
                </a:solidFill>
              </a:rPr>
              <a:t>prophets</a:t>
            </a:r>
            <a:endParaRPr lang="en-US" altLang="en-US" sz="2400" b="1" dirty="0">
              <a:solidFill>
                <a:schemeClr val="bg1"/>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487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Our Series – God ’s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89242"/>
            <a:ext cx="8475133" cy="5029200"/>
          </a:xfrm>
        </p:spPr>
        <p:txBody>
          <a:bodyPr anchor="t">
            <a:normAutofit/>
          </a:bodyPr>
          <a:lstStyle/>
          <a:p>
            <a:pPr lvl="1" algn="l">
              <a:lnSpc>
                <a:spcPct val="120000"/>
              </a:lnSpc>
              <a:spcBef>
                <a:spcPct val="10000"/>
              </a:spcBef>
              <a:buFont typeface="Arial" panose="020B0604020202020204" pitchFamily="34" charset="0"/>
              <a:buChar char="•"/>
            </a:pPr>
            <a:r>
              <a:rPr lang="en-US" altLang="en-US" sz="2800" b="1" dirty="0" smtClean="0">
                <a:solidFill>
                  <a:schemeClr val="bg1"/>
                </a:solidFill>
              </a:rPr>
              <a:t>  God has spoken</a:t>
            </a:r>
          </a:p>
          <a:p>
            <a:pPr lvl="1" algn="l">
              <a:lnSpc>
                <a:spcPct val="120000"/>
              </a:lnSpc>
              <a:spcBef>
                <a:spcPct val="10000"/>
              </a:spcBef>
              <a:buFont typeface="Arial" panose="020B0604020202020204" pitchFamily="34" charset="0"/>
              <a:buChar char="•"/>
            </a:pPr>
            <a:r>
              <a:rPr lang="en-US" altLang="en-US" sz="2800" b="1" dirty="0" smtClean="0">
                <a:solidFill>
                  <a:schemeClr val="bg1"/>
                </a:solidFill>
              </a:rPr>
              <a:t>  </a:t>
            </a:r>
            <a:r>
              <a:rPr lang="en-US" altLang="en-US" sz="2800" b="1" dirty="0">
                <a:solidFill>
                  <a:schemeClr val="bg1"/>
                </a:solidFill>
              </a:rPr>
              <a:t>Many times, many ways God spoke</a:t>
            </a:r>
          </a:p>
          <a:p>
            <a:pPr lvl="1" algn="l">
              <a:lnSpc>
                <a:spcPct val="120000"/>
              </a:lnSpc>
              <a:spcBef>
                <a:spcPct val="10000"/>
              </a:spcBef>
              <a:buFont typeface="Arial" panose="020B0604020202020204" pitchFamily="34" charset="0"/>
              <a:buChar char="•"/>
            </a:pPr>
            <a:r>
              <a:rPr lang="en-US" altLang="en-US" sz="2800" b="1" dirty="0">
                <a:solidFill>
                  <a:schemeClr val="bg1"/>
                </a:solidFill>
              </a:rPr>
              <a:t>  </a:t>
            </a:r>
            <a:r>
              <a:rPr lang="en-US" altLang="en-US" sz="2800" b="1" dirty="0">
                <a:solidFill>
                  <a:srgbClr val="FFFF00"/>
                </a:solidFill>
              </a:rPr>
              <a:t>Primarily through the </a:t>
            </a:r>
            <a:r>
              <a:rPr lang="en-US" altLang="en-US" sz="2800" b="1" dirty="0" smtClean="0">
                <a:solidFill>
                  <a:srgbClr val="FFFF00"/>
                </a:solidFill>
              </a:rPr>
              <a:t>prophets</a:t>
            </a:r>
          </a:p>
          <a:p>
            <a:pPr lvl="2" algn="l">
              <a:lnSpc>
                <a:spcPct val="120000"/>
              </a:lnSpc>
              <a:spcBef>
                <a:spcPct val="10000"/>
              </a:spcBef>
              <a:buFont typeface="Arial" panose="020B0604020202020204" pitchFamily="34" charset="0"/>
              <a:buChar char="•"/>
            </a:pPr>
            <a:r>
              <a:rPr lang="en-US" altLang="en-US" sz="2400" b="1" dirty="0" smtClean="0">
                <a:solidFill>
                  <a:srgbClr val="FFFF00"/>
                </a:solidFill>
              </a:rPr>
              <a:t>  Many are well known</a:t>
            </a:r>
            <a:endParaRPr lang="en-US" altLang="en-US" sz="2400" b="1" dirty="0">
              <a:solidFill>
                <a:srgbClr val="FFFF00"/>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6813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Our Series – God ’s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lvl="1" algn="l">
              <a:lnSpc>
                <a:spcPct val="120000"/>
              </a:lnSpc>
              <a:spcBef>
                <a:spcPct val="10000"/>
              </a:spcBef>
              <a:buFont typeface="Arial" panose="020B0604020202020204" pitchFamily="34" charset="0"/>
              <a:buChar char="•"/>
            </a:pPr>
            <a:r>
              <a:rPr lang="en-US" altLang="en-US" sz="2800" b="1" dirty="0" smtClean="0">
                <a:solidFill>
                  <a:schemeClr val="bg1"/>
                </a:solidFill>
              </a:rPr>
              <a:t>  God has spoken</a:t>
            </a:r>
          </a:p>
          <a:p>
            <a:pPr lvl="1" algn="l">
              <a:lnSpc>
                <a:spcPct val="120000"/>
              </a:lnSpc>
              <a:spcBef>
                <a:spcPct val="10000"/>
              </a:spcBef>
              <a:buFont typeface="Arial" panose="020B0604020202020204" pitchFamily="34" charset="0"/>
              <a:buChar char="•"/>
            </a:pPr>
            <a:r>
              <a:rPr lang="en-US" altLang="en-US" sz="2800" b="1" dirty="0" smtClean="0">
                <a:solidFill>
                  <a:schemeClr val="bg1"/>
                </a:solidFill>
              </a:rPr>
              <a:t>  </a:t>
            </a:r>
            <a:r>
              <a:rPr lang="en-US" altLang="en-US" sz="2800" b="1" dirty="0">
                <a:solidFill>
                  <a:schemeClr val="bg1"/>
                </a:solidFill>
              </a:rPr>
              <a:t>Many times, many ways God spoke</a:t>
            </a:r>
          </a:p>
          <a:p>
            <a:pPr lvl="1" algn="l">
              <a:lnSpc>
                <a:spcPct val="120000"/>
              </a:lnSpc>
              <a:spcBef>
                <a:spcPct val="10000"/>
              </a:spcBef>
              <a:buFont typeface="Arial" panose="020B0604020202020204" pitchFamily="34" charset="0"/>
              <a:buChar char="•"/>
            </a:pPr>
            <a:r>
              <a:rPr lang="en-US" altLang="en-US" sz="2800" b="1" dirty="0">
                <a:solidFill>
                  <a:schemeClr val="bg1"/>
                </a:solidFill>
              </a:rPr>
              <a:t>  </a:t>
            </a:r>
            <a:r>
              <a:rPr lang="en-US" altLang="en-US" sz="2800" b="1" dirty="0">
                <a:solidFill>
                  <a:srgbClr val="FFFF00"/>
                </a:solidFill>
              </a:rPr>
              <a:t>Primarily through the </a:t>
            </a:r>
            <a:r>
              <a:rPr lang="en-US" altLang="en-US" sz="2800" b="1" dirty="0" smtClean="0">
                <a:solidFill>
                  <a:srgbClr val="FFFF00"/>
                </a:solidFill>
              </a:rPr>
              <a:t>prophets</a:t>
            </a:r>
          </a:p>
          <a:p>
            <a:pPr lvl="2" algn="l">
              <a:lnSpc>
                <a:spcPct val="120000"/>
              </a:lnSpc>
              <a:spcBef>
                <a:spcPct val="10000"/>
              </a:spcBef>
              <a:buFont typeface="Arial" panose="020B0604020202020204" pitchFamily="34" charset="0"/>
              <a:buChar char="•"/>
            </a:pPr>
            <a:r>
              <a:rPr lang="en-US" altLang="en-US" sz="2400" b="1" dirty="0" smtClean="0">
                <a:solidFill>
                  <a:schemeClr val="bg1"/>
                </a:solidFill>
              </a:rPr>
              <a:t>  Many are well known</a:t>
            </a:r>
            <a:endParaRPr lang="en-US" altLang="en-US" sz="2400" b="1" dirty="0" smtClean="0">
              <a:solidFill>
                <a:srgbClr val="FFFF00"/>
              </a:solidFill>
            </a:endParaRPr>
          </a:p>
          <a:p>
            <a:pPr lvl="2" algn="l">
              <a:lnSpc>
                <a:spcPct val="120000"/>
              </a:lnSpc>
              <a:spcBef>
                <a:spcPct val="10000"/>
              </a:spcBef>
              <a:buFont typeface="Arial" panose="020B0604020202020204" pitchFamily="34" charset="0"/>
              <a:buChar char="•"/>
            </a:pPr>
            <a:r>
              <a:rPr lang="en-US" altLang="en-US" sz="2400" b="1" dirty="0">
                <a:solidFill>
                  <a:srgbClr val="FFFF00"/>
                </a:solidFill>
              </a:rPr>
              <a:t> </a:t>
            </a:r>
            <a:r>
              <a:rPr lang="en-US" altLang="en-US" sz="2400" b="1" dirty="0" smtClean="0">
                <a:solidFill>
                  <a:srgbClr val="FFFF00"/>
                </a:solidFill>
              </a:rPr>
              <a:t> Others are not so well known</a:t>
            </a:r>
            <a:endParaRPr lang="en-US" altLang="en-US" sz="2400" b="1" dirty="0">
              <a:solidFill>
                <a:srgbClr val="FFFF00"/>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77700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Our Series – God ’s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rmAutofit/>
          </a:bodyPr>
          <a:lstStyle/>
          <a:p>
            <a:pPr lvl="1" algn="l">
              <a:lnSpc>
                <a:spcPct val="120000"/>
              </a:lnSpc>
              <a:spcBef>
                <a:spcPct val="10000"/>
              </a:spcBef>
              <a:buFont typeface="Arial" panose="020B0604020202020204" pitchFamily="34" charset="0"/>
              <a:buChar char="•"/>
            </a:pPr>
            <a:r>
              <a:rPr lang="en-US" altLang="en-US" sz="2800" b="1" dirty="0" smtClean="0">
                <a:solidFill>
                  <a:schemeClr val="bg1"/>
                </a:solidFill>
              </a:rPr>
              <a:t>  God has spoken</a:t>
            </a:r>
          </a:p>
          <a:p>
            <a:pPr lvl="1" algn="l">
              <a:lnSpc>
                <a:spcPct val="120000"/>
              </a:lnSpc>
              <a:spcBef>
                <a:spcPct val="10000"/>
              </a:spcBef>
              <a:buFont typeface="Arial" panose="020B0604020202020204" pitchFamily="34" charset="0"/>
              <a:buChar char="•"/>
            </a:pPr>
            <a:r>
              <a:rPr lang="en-US" altLang="en-US" sz="2800" b="1" dirty="0" smtClean="0">
                <a:solidFill>
                  <a:schemeClr val="bg1"/>
                </a:solidFill>
              </a:rPr>
              <a:t>  </a:t>
            </a:r>
            <a:r>
              <a:rPr lang="en-US" altLang="en-US" sz="2800" b="1" dirty="0">
                <a:solidFill>
                  <a:schemeClr val="bg1"/>
                </a:solidFill>
              </a:rPr>
              <a:t>Many times, many ways God spoke</a:t>
            </a:r>
          </a:p>
          <a:p>
            <a:pPr lvl="1" algn="l">
              <a:lnSpc>
                <a:spcPct val="120000"/>
              </a:lnSpc>
              <a:spcBef>
                <a:spcPct val="10000"/>
              </a:spcBef>
              <a:buFont typeface="Arial" panose="020B0604020202020204" pitchFamily="34" charset="0"/>
              <a:buChar char="•"/>
            </a:pPr>
            <a:r>
              <a:rPr lang="en-US" altLang="en-US" sz="2800" b="1" dirty="0">
                <a:solidFill>
                  <a:schemeClr val="bg1"/>
                </a:solidFill>
              </a:rPr>
              <a:t>  </a:t>
            </a:r>
            <a:r>
              <a:rPr lang="en-US" altLang="en-US" sz="2800" b="1" dirty="0">
                <a:solidFill>
                  <a:srgbClr val="FFFF00"/>
                </a:solidFill>
              </a:rPr>
              <a:t>Primarily through the </a:t>
            </a:r>
            <a:r>
              <a:rPr lang="en-US" altLang="en-US" sz="2800" b="1" dirty="0" smtClean="0">
                <a:solidFill>
                  <a:srgbClr val="FFFF00"/>
                </a:solidFill>
              </a:rPr>
              <a:t>prophets</a:t>
            </a:r>
          </a:p>
          <a:p>
            <a:pPr lvl="2" algn="l">
              <a:lnSpc>
                <a:spcPct val="120000"/>
              </a:lnSpc>
              <a:spcBef>
                <a:spcPct val="10000"/>
              </a:spcBef>
              <a:buFont typeface="Arial" panose="020B0604020202020204" pitchFamily="34" charset="0"/>
              <a:buChar char="•"/>
            </a:pPr>
            <a:r>
              <a:rPr lang="en-US" altLang="en-US" sz="2400" b="1" dirty="0" smtClean="0">
                <a:solidFill>
                  <a:schemeClr val="bg1"/>
                </a:solidFill>
              </a:rPr>
              <a:t>  Many are well known</a:t>
            </a:r>
          </a:p>
          <a:p>
            <a:pPr lvl="2" algn="l">
              <a:lnSpc>
                <a:spcPct val="120000"/>
              </a:lnSpc>
              <a:spcBef>
                <a:spcPct val="10000"/>
              </a:spcBef>
              <a:buFont typeface="Arial" panose="020B0604020202020204" pitchFamily="34" charset="0"/>
              <a:buChar char="•"/>
            </a:pPr>
            <a:r>
              <a:rPr lang="en-US" altLang="en-US" sz="2400" b="1" dirty="0">
                <a:solidFill>
                  <a:schemeClr val="bg1"/>
                </a:solidFill>
              </a:rPr>
              <a:t> </a:t>
            </a:r>
            <a:r>
              <a:rPr lang="en-US" altLang="en-US" sz="2400" b="1" dirty="0" smtClean="0">
                <a:solidFill>
                  <a:schemeClr val="bg1"/>
                </a:solidFill>
              </a:rPr>
              <a:t> Others are not so well known</a:t>
            </a:r>
            <a:endParaRPr lang="en-US" altLang="en-US" sz="2400" b="1" dirty="0" smtClean="0">
              <a:solidFill>
                <a:srgbClr val="FFFF00"/>
              </a:solidFill>
            </a:endParaRPr>
          </a:p>
          <a:p>
            <a:pPr lvl="2" algn="l">
              <a:lnSpc>
                <a:spcPct val="120000"/>
              </a:lnSpc>
              <a:spcBef>
                <a:spcPct val="10000"/>
              </a:spcBef>
              <a:buFont typeface="Arial" panose="020B0604020202020204" pitchFamily="34" charset="0"/>
              <a:buChar char="•"/>
            </a:pPr>
            <a:r>
              <a:rPr lang="en-US" altLang="en-US" sz="2400" b="1" dirty="0">
                <a:solidFill>
                  <a:srgbClr val="FFFF00"/>
                </a:solidFill>
              </a:rPr>
              <a:t> </a:t>
            </a:r>
            <a:r>
              <a:rPr lang="en-US" altLang="en-US" sz="2400" b="1" dirty="0" smtClean="0">
                <a:solidFill>
                  <a:srgbClr val="FFFF00"/>
                </a:solidFill>
              </a:rPr>
              <a:t> Tonight, four unusual messengers of God</a:t>
            </a:r>
            <a:endParaRPr lang="en-US" altLang="en-US" sz="2400" b="1" dirty="0">
              <a:solidFill>
                <a:srgbClr val="FFFF00"/>
              </a:solidFill>
            </a:endParaRPr>
          </a:p>
        </p:txBody>
      </p:sp>
      <p:cxnSp>
        <p:nvCxnSpPr>
          <p:cNvPr id="5" name="Straight Connector 4"/>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7815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3600" b="1" dirty="0" smtClean="0">
                <a:solidFill>
                  <a:srgbClr val="FFFF00"/>
                </a:solidFill>
                <a:latin typeface="Lucida Calligraphy" panose="03010101010101010101" pitchFamily="66" charset="0"/>
              </a:rPr>
              <a:t>Four Unusual Messengers</a:t>
            </a:r>
            <a:endParaRPr lang="en-US" sz="3600" b="1" dirty="0">
              <a:solidFill>
                <a:srgbClr val="FFFF00"/>
              </a:solidFill>
              <a:latin typeface="Lucida Calligraphy" panose="03010101010101010101" pitchFamily="66" charset="0"/>
            </a:endParaRPr>
          </a:p>
        </p:txBody>
      </p:sp>
      <p:sp>
        <p:nvSpPr>
          <p:cNvPr id="3" name="Subtitle 2"/>
          <p:cNvSpPr>
            <a:spLocks noGrp="1"/>
          </p:cNvSpPr>
          <p:nvPr>
            <p:ph type="subTitle" idx="1"/>
          </p:nvPr>
        </p:nvSpPr>
        <p:spPr>
          <a:xfrm>
            <a:off x="334433" y="1473200"/>
            <a:ext cx="8475133" cy="5029200"/>
          </a:xfrm>
        </p:spPr>
        <p:txBody>
          <a:bodyPr anchor="t">
            <a:noAutofit/>
          </a:bodyPr>
          <a:lstStyle/>
          <a:p>
            <a:pPr marL="914400" lvl="1" indent="-457200" algn="just">
              <a:buFont typeface="Arial" panose="020B0604020202020204" pitchFamily="34" charset="0"/>
              <a:buChar char="•"/>
            </a:pPr>
            <a:r>
              <a:rPr lang="en-US" sz="2800" b="1" dirty="0" smtClean="0">
                <a:solidFill>
                  <a:srgbClr val="FFFF00"/>
                </a:solidFill>
              </a:rPr>
              <a:t>The lying spirit -- 1 Kings 22:13-23</a:t>
            </a:r>
            <a:endParaRPr lang="en-US" sz="2800" b="1" dirty="0">
              <a:solidFill>
                <a:schemeClr val="bg1"/>
              </a:solidFill>
            </a:endParaRPr>
          </a:p>
        </p:txBody>
      </p:sp>
      <p:cxnSp>
        <p:nvCxnSpPr>
          <p:cNvPr id="6" name="Straight Connector 5"/>
          <p:cNvCxnSpPr/>
          <p:nvPr/>
        </p:nvCxnSpPr>
        <p:spPr>
          <a:xfrm>
            <a:off x="414867" y="1210733"/>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618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318</TotalTime>
  <Words>1429</Words>
  <Application>Microsoft Office PowerPoint</Application>
  <PresentationFormat>On-screen Show (4:3)</PresentationFormat>
  <Paragraphs>258</Paragraphs>
  <Slides>41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Calibri Light</vt:lpstr>
      <vt:lpstr>Lucida Calligraphy</vt:lpstr>
      <vt:lpstr>Office Theme</vt:lpstr>
      <vt:lpstr>God ’s Unusual Messengers</vt:lpstr>
      <vt:lpstr>Hebrews</vt:lpstr>
      <vt:lpstr>Our Series – God ’s Messengers</vt:lpstr>
      <vt:lpstr>Our Series – God ’s Messengers</vt:lpstr>
      <vt:lpstr>Our Series – God ’s Messengers</vt:lpstr>
      <vt:lpstr>Our Series – God ’s Messengers</vt:lpstr>
      <vt:lpstr>Our Series – God ’s Messengers</vt:lpstr>
      <vt:lpstr>Our Series – God ’s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Four Unusual Messengers</vt:lpstr>
      <vt:lpstr>Our Series – God’s Messengers</vt:lpstr>
      <vt:lpstr>Our Series – God’s Messengers</vt:lpstr>
      <vt:lpstr>Hearing His Messenger to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Aroma to the Lord</dc:title>
  <dc:creator>Cindy Nelson</dc:creator>
  <cp:lastModifiedBy>Cindy Nelson</cp:lastModifiedBy>
  <cp:revision>34</cp:revision>
  <cp:lastPrinted>2016-03-20T19:24:24Z</cp:lastPrinted>
  <dcterms:created xsi:type="dcterms:W3CDTF">2016-02-01T19:51:25Z</dcterms:created>
  <dcterms:modified xsi:type="dcterms:W3CDTF">2016-03-21T14:17:33Z</dcterms:modified>
</cp:coreProperties>
</file>