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8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1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" y="1604356"/>
            <a:ext cx="8994371" cy="52536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4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" y="1604356"/>
            <a:ext cx="8994371" cy="52536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5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" y="1604356"/>
            <a:ext cx="8994371" cy="52536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762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4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3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0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B996-57A3-48E8-92CD-6C94010C22E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96A-BA45-45F6-B81F-C2C52864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When He had the cross laid on His shoulder (John 19:17)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heard the multitudes crying out, “Crucify Him” (Luke 23:18-23)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was delivered to Roman scourging (Matt. 27:26-31)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was subjected to a kangaroo court (Matt. 26:59, 66; 27:1)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was betrayed and arrested (John 18:1-12)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instituted the Lord’s Supper (Matt. 26:26-28)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signified the manner of His death just days before (Jn. 12:32-33)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repeatedly predicted His death (Mt. 16:21; 17:22-23; 20:18-19)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spoke with Moses &amp; Elijah about His departure (Luke 9:30-31)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When He spoke to Nicodemus about being “lifted up” (John 3:14)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Before He ever left heaven (Psa. 22; Isa. 53)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Before He ever created man (1 Pet. 1:18-21; Rev. 13:8)</a:t>
            </a:r>
          </a:p>
        </p:txBody>
      </p:sp>
    </p:spTree>
    <p:extLst>
      <p:ext uri="{BB962C8B-B14F-4D97-AF65-F5344CB8AC3E}">
        <p14:creationId xmlns:p14="http://schemas.microsoft.com/office/powerpoint/2010/main" val="6428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was nothing more important to </a:t>
            </a:r>
            <a:r>
              <a:rPr lang="en-US" dirty="0" smtClean="0"/>
              <a:t>Him!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was His #1 priority!</a:t>
            </a:r>
          </a:p>
          <a:p>
            <a:r>
              <a:rPr lang="en-US" dirty="0" smtClean="0"/>
              <a:t>He </a:t>
            </a:r>
            <a:r>
              <a:rPr lang="en-US" dirty="0"/>
              <a:t>was motivated by agape love for you!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John 3:16; Eph. 5:2; Gal. 2:20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love was/is unconditional, unselfish, wanting the very best for </a:t>
            </a:r>
            <a:r>
              <a:rPr lang="en-US" dirty="0" smtClean="0"/>
              <a:t>mankind!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was motivated by His eternal longing for you to be saved and go to heaven!</a:t>
            </a:r>
          </a:p>
          <a:p>
            <a:pPr lvl="1"/>
            <a:r>
              <a:rPr lang="en-US" dirty="0" smtClean="0"/>
              <a:t>Isa</a:t>
            </a:r>
            <a:r>
              <a:rPr lang="en-US" dirty="0"/>
              <a:t>. 53; Matt. 1:21; 1 Tim. 2:4; John 14:1-6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Have you responded?</a:t>
            </a:r>
            <a:br>
              <a:rPr lang="en-US" dirty="0" smtClean="0"/>
            </a:br>
            <a:r>
              <a:rPr lang="en-US" dirty="0"/>
              <a:t>How have you responded?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impact has His crucifixion had on you?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dirty="0"/>
              <a:t>it still?  </a:t>
            </a:r>
            <a:r>
              <a:rPr lang="en-US" dirty="0" smtClean="0"/>
              <a:t>Or have you “</a:t>
            </a:r>
            <a:r>
              <a:rPr lang="en-US" dirty="0"/>
              <a:t>g</a:t>
            </a:r>
            <a:r>
              <a:rPr lang="en-US" dirty="0" smtClean="0"/>
              <a:t>otten </a:t>
            </a:r>
            <a:r>
              <a:rPr lang="en-US" dirty="0"/>
              <a:t>used to it”?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are you willing </a:t>
            </a:r>
            <a:r>
              <a:rPr lang="en-US" dirty="0" smtClean="0"/>
              <a:t>and longing to </a:t>
            </a:r>
            <a:r>
              <a:rPr lang="en-US" dirty="0"/>
              <a:t>DO for Him?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ENDURE </a:t>
            </a:r>
            <a:r>
              <a:rPr lang="en-US" dirty="0"/>
              <a:t>for Him?  SAY for Him? 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Where </a:t>
            </a:r>
            <a:r>
              <a:rPr lang="en-US" dirty="0"/>
              <a:t>are your </a:t>
            </a:r>
            <a:r>
              <a:rPr lang="en-US" dirty="0" smtClean="0"/>
              <a:t>priorities today?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How </a:t>
            </a:r>
            <a:r>
              <a:rPr lang="en-US" dirty="0"/>
              <a:t>deep is your love for Him?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is that being expressed in your daily life?</a:t>
            </a:r>
          </a:p>
        </p:txBody>
      </p:sp>
    </p:spTree>
    <p:extLst>
      <p:ext uri="{BB962C8B-B14F-4D97-AF65-F5344CB8AC3E}">
        <p14:creationId xmlns:p14="http://schemas.microsoft.com/office/powerpoint/2010/main" val="3694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Do you believe He is God’s Son? (John 20:30-31)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Are you ready to repent of your sins? (Acts 17:30)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Are you ready to confess your faith in Him? (Romans 10:9)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Are you ready to be immersed into Christ? (Romans 6:3)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So that He will wash away every one of your sins (Acts 22:16)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So that He will add you to His church (Acts 2:47)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So that He will enroll you in heaven’s registry (Hebrews 12:23)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Are you faithfully serving Him? (1 Corinthians 15:58)</a:t>
            </a:r>
          </a:p>
        </p:txBody>
      </p:sp>
    </p:spTree>
    <p:extLst>
      <p:ext uri="{BB962C8B-B14F-4D97-AF65-F5344CB8AC3E}">
        <p14:creationId xmlns:p14="http://schemas.microsoft.com/office/powerpoint/2010/main" val="31026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357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2016-03-18T19:18:38Z</dcterms:created>
  <dcterms:modified xsi:type="dcterms:W3CDTF">2016-03-20T12:45:39Z</dcterms:modified>
</cp:coreProperties>
</file>