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315" r:id="rId4"/>
    <p:sldId id="288" r:id="rId5"/>
    <p:sldId id="282" r:id="rId6"/>
    <p:sldId id="290" r:id="rId7"/>
    <p:sldId id="289" r:id="rId8"/>
    <p:sldId id="316" r:id="rId9"/>
    <p:sldId id="291" r:id="rId10"/>
    <p:sldId id="292" r:id="rId11"/>
    <p:sldId id="293" r:id="rId12"/>
    <p:sldId id="294" r:id="rId13"/>
    <p:sldId id="295" r:id="rId14"/>
    <p:sldId id="296" r:id="rId15"/>
    <p:sldId id="298" r:id="rId16"/>
    <p:sldId id="300" r:id="rId17"/>
    <p:sldId id="284" r:id="rId18"/>
    <p:sldId id="303" r:id="rId19"/>
    <p:sldId id="305" r:id="rId20"/>
    <p:sldId id="311" r:id="rId21"/>
    <p:sldId id="304" r:id="rId22"/>
    <p:sldId id="317" r:id="rId23"/>
    <p:sldId id="306" r:id="rId24"/>
    <p:sldId id="310" r:id="rId25"/>
    <p:sldId id="307" r:id="rId26"/>
    <p:sldId id="308" r:id="rId27"/>
    <p:sldId id="312" r:id="rId28"/>
    <p:sldId id="309" r:id="rId29"/>
    <p:sldId id="283" r:id="rId30"/>
    <p:sldId id="277" r:id="rId31"/>
    <p:sldId id="313" r:id="rId32"/>
    <p:sldId id="314" r:id="rId33"/>
    <p:sldId id="28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767" y="2101623"/>
            <a:ext cx="4513811" cy="782891"/>
          </a:xfrm>
          <a:solidFill>
            <a:schemeClr val="bg1"/>
          </a:solidFill>
          <a:effectLst>
            <a:glow rad="101600">
              <a:schemeClr val="accent1">
                <a:lumMod val="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>
              <a:defRPr sz="54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117273"/>
            <a:ext cx="8743950" cy="3740728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929812"/>
            <a:ext cx="8743950" cy="3928189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336-1BCE-41BF-904D-213081BFB67A}" type="datetimeFigureOut">
              <a:rPr lang="en-US" smtClean="0"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522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" y="0"/>
            <a:ext cx="948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4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7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1654" cy="68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2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4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1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30" y="0"/>
            <a:ext cx="9724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777"/>
            <a:ext cx="9144000" cy="73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0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4"/>
            <a:ext cx="9144000" cy="71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9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69447" cy="70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1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26"/>
            <a:ext cx="9144000" cy="69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8" y="0"/>
            <a:ext cx="9697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7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4"/>
            <a:ext cx="9144000" cy="711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21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827"/>
            <a:ext cx="9144000" cy="78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05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7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</a:t>
            </a:r>
            <a:r>
              <a:rPr lang="en-US" dirty="0"/>
              <a:t>correlation between trust </a:t>
            </a:r>
            <a:r>
              <a:rPr lang="en-US" dirty="0" smtClean="0"/>
              <a:t>and </a:t>
            </a:r>
            <a:r>
              <a:rPr lang="en-US" dirty="0"/>
              <a:t>victory – Ex. 17:11</a:t>
            </a:r>
          </a:p>
          <a:p>
            <a:r>
              <a:rPr lang="en-US" dirty="0" smtClean="0"/>
              <a:t>We </a:t>
            </a:r>
            <a:r>
              <a:rPr lang="en-US" dirty="0"/>
              <a:t>must trust in the power of God – 1 John 4:4; </a:t>
            </a:r>
            <a:r>
              <a:rPr lang="en-US" dirty="0" smtClean="0"/>
              <a:t>5:4</a:t>
            </a:r>
          </a:p>
          <a:p>
            <a:r>
              <a:rPr lang="en-US" dirty="0" smtClean="0"/>
              <a:t>We </a:t>
            </a:r>
            <a:r>
              <a:rPr lang="en-US" dirty="0"/>
              <a:t>must trust in the faithfulness of God – 1 Cor. </a:t>
            </a:r>
            <a:r>
              <a:rPr lang="en-US" dirty="0" smtClean="0"/>
              <a:t>10:13</a:t>
            </a:r>
          </a:p>
          <a:p>
            <a:r>
              <a:rPr lang="en-US" dirty="0" smtClean="0"/>
              <a:t>We </a:t>
            </a:r>
            <a:r>
              <a:rPr lang="en-US" dirty="0"/>
              <a:t>must trust in the providence of God – Rom. </a:t>
            </a:r>
            <a:r>
              <a:rPr lang="en-US" dirty="0" smtClean="0"/>
              <a:t>8:28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7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Everybody </a:t>
            </a:r>
            <a:r>
              <a:rPr lang="en-US" dirty="0"/>
              <a:t>has a part, and everybody’s part is essential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</a:t>
            </a:r>
            <a:r>
              <a:rPr lang="en-US" dirty="0"/>
              <a:t>1 Cor. 12:12-27</a:t>
            </a:r>
          </a:p>
          <a:p>
            <a:r>
              <a:rPr lang="en-US" dirty="0" smtClean="0"/>
              <a:t>We </a:t>
            </a:r>
            <a:r>
              <a:rPr lang="en-US" dirty="0"/>
              <a:t>must work individually for the defense of the </a:t>
            </a:r>
            <a:r>
              <a:rPr lang="en-US" dirty="0" smtClean="0"/>
              <a:t>gospel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of us can pray – Mark 14:38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of us can spread seed – 1 Cor. 3:6-8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of us can give an answer – 1 Pet. 3:15</a:t>
            </a:r>
          </a:p>
          <a:p>
            <a:r>
              <a:rPr lang="en-US" dirty="0" smtClean="0"/>
              <a:t>We </a:t>
            </a:r>
            <a:r>
              <a:rPr lang="en-US" dirty="0"/>
              <a:t>must work together for the defense of the </a:t>
            </a:r>
            <a:r>
              <a:rPr lang="en-US" dirty="0" smtClean="0"/>
              <a:t>gospel</a:t>
            </a:r>
            <a:endParaRPr lang="en-US" dirty="0"/>
          </a:p>
          <a:p>
            <a:pPr lvl="1"/>
            <a:r>
              <a:rPr lang="en-US" dirty="0"/>
              <a:t>Collectively, we are the body (Rom. 12:5) &amp; the army (2 Tim. </a:t>
            </a:r>
            <a:r>
              <a:rPr lang="en-US"/>
              <a:t>2:3-4)</a:t>
            </a:r>
            <a:endParaRPr lang="en-US" dirty="0" smtClean="0"/>
          </a:p>
          <a:p>
            <a:pPr lvl="1"/>
            <a:r>
              <a:rPr lang="en-US" dirty="0" smtClean="0"/>
              <a:t>We </a:t>
            </a:r>
            <a:r>
              <a:rPr lang="en-US" dirty="0"/>
              <a:t>are bigger, stronger and better together – Eph. </a:t>
            </a:r>
            <a:r>
              <a:rPr lang="en-US" dirty="0" smtClean="0"/>
              <a:t>4:12-16; 1 Cor. 3:6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9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Friends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</a:t>
            </a:r>
            <a:r>
              <a:rPr lang="en-US" dirty="0"/>
              <a:t>have a friend named Jesus </a:t>
            </a:r>
            <a:r>
              <a:rPr lang="en-US" dirty="0" smtClean="0"/>
              <a:t>(2 </a:t>
            </a:r>
            <a:r>
              <a:rPr lang="en-US" dirty="0"/>
              <a:t>Tim. </a:t>
            </a:r>
            <a:r>
              <a:rPr lang="en-US" dirty="0" smtClean="0"/>
              <a:t>4:17; Heb</a:t>
            </a:r>
            <a:r>
              <a:rPr lang="en-US" dirty="0"/>
              <a:t>. </a:t>
            </a:r>
            <a:r>
              <a:rPr lang="en-US" dirty="0" smtClean="0"/>
              <a:t>7:25)</a:t>
            </a:r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need </a:t>
            </a:r>
            <a:r>
              <a:rPr lang="en-US" dirty="0" smtClean="0"/>
              <a:t>earthly, Christian </a:t>
            </a:r>
            <a:r>
              <a:rPr lang="en-US" dirty="0"/>
              <a:t>friends </a:t>
            </a:r>
            <a:r>
              <a:rPr lang="en-US" dirty="0" smtClean="0"/>
              <a:t>who </a:t>
            </a:r>
            <a:r>
              <a:rPr lang="en-US" dirty="0"/>
              <a:t>will:</a:t>
            </a:r>
          </a:p>
          <a:p>
            <a:pPr lvl="1"/>
            <a:r>
              <a:rPr lang="en-US" dirty="0" smtClean="0"/>
              <a:t>Be </a:t>
            </a:r>
            <a:r>
              <a:rPr lang="en-US" dirty="0"/>
              <a:t>there for each other personally, and not hire it out – Heb. 10:24</a:t>
            </a:r>
          </a:p>
          <a:p>
            <a:pPr lvl="1"/>
            <a:r>
              <a:rPr lang="en-US" dirty="0" smtClean="0"/>
              <a:t>See </a:t>
            </a:r>
            <a:r>
              <a:rPr lang="en-US" dirty="0"/>
              <a:t>every task as a privilege, and not as a punishment – 1 Pet. 1:22</a:t>
            </a:r>
          </a:p>
          <a:p>
            <a:pPr lvl="1"/>
            <a:r>
              <a:rPr lang="en-US" dirty="0" smtClean="0"/>
              <a:t>Go </a:t>
            </a:r>
            <a:r>
              <a:rPr lang="en-US" dirty="0"/>
              <a:t>the extra mile, and hold up both hands all day long – Matt. 5:41</a:t>
            </a:r>
          </a:p>
          <a:p>
            <a:r>
              <a:rPr lang="en-US" dirty="0" smtClean="0"/>
              <a:t>True </a:t>
            </a:r>
            <a:r>
              <a:rPr lang="en-US" dirty="0"/>
              <a:t>Friends make the difference between: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Heavy” hands and “steady” hands</a:t>
            </a:r>
          </a:p>
          <a:p>
            <a:pPr lvl="1"/>
            <a:r>
              <a:rPr lang="en-US" dirty="0" smtClean="0"/>
              <a:t>Losing </a:t>
            </a:r>
            <a:r>
              <a:rPr lang="en-US" dirty="0"/>
              <a:t>the battle and winning the battle </a:t>
            </a:r>
          </a:p>
          <a:p>
            <a:pPr lvl="1"/>
            <a:r>
              <a:rPr lang="en-US" dirty="0" smtClean="0"/>
              <a:t>Giving </a:t>
            </a:r>
            <a:r>
              <a:rPr lang="en-US" dirty="0"/>
              <a:t>up or going on</a:t>
            </a:r>
          </a:p>
        </p:txBody>
      </p:sp>
    </p:spTree>
    <p:extLst>
      <p:ext uri="{BB962C8B-B14F-4D97-AF65-F5344CB8AC3E}">
        <p14:creationId xmlns:p14="http://schemas.microsoft.com/office/powerpoint/2010/main" val="283268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531" y="2929812"/>
            <a:ext cx="8515544" cy="3928189"/>
          </a:xfrm>
        </p:spPr>
        <p:txBody>
          <a:bodyPr/>
          <a:lstStyle/>
          <a:p>
            <a:r>
              <a:rPr lang="en-US" dirty="0" smtClean="0"/>
              <a:t>Believe Jesus is God’s Son – John 20:30-31</a:t>
            </a:r>
          </a:p>
          <a:p>
            <a:r>
              <a:rPr lang="en-US" dirty="0" smtClean="0"/>
              <a:t>Repent of your sins and turn to God – Acts 2:38</a:t>
            </a:r>
          </a:p>
          <a:p>
            <a:r>
              <a:rPr lang="en-US" dirty="0" smtClean="0"/>
              <a:t>Confess your faith in Jesus – Romans 10:9-10</a:t>
            </a:r>
          </a:p>
          <a:p>
            <a:r>
              <a:rPr lang="en-US" dirty="0" smtClean="0"/>
              <a:t>Be immersed into Christ – Galatians 3:27</a:t>
            </a:r>
          </a:p>
          <a:p>
            <a:pPr lvl="1"/>
            <a:r>
              <a:rPr lang="en-US" dirty="0" smtClean="0"/>
              <a:t>God will forgive all of your sins – Acts 22:16</a:t>
            </a:r>
          </a:p>
          <a:p>
            <a:pPr lvl="1"/>
            <a:r>
              <a:rPr lang="en-US" dirty="0" smtClean="0"/>
              <a:t>God will add you to His church – Acts 2:47</a:t>
            </a:r>
          </a:p>
          <a:p>
            <a:pPr lvl="1"/>
            <a:r>
              <a:rPr lang="en-US" dirty="0" smtClean="0"/>
              <a:t>God will register you in heaven – Hebrews 12:23</a:t>
            </a:r>
          </a:p>
          <a:p>
            <a:r>
              <a:rPr lang="en-US" dirty="0" smtClean="0"/>
              <a:t>Faithfully obey His will – Hebrews 5:9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2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6253"/>
            <a:ext cx="9146231" cy="71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2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"/>
          <a:stretch/>
        </p:blipFill>
        <p:spPr>
          <a:xfrm>
            <a:off x="0" y="0"/>
            <a:ext cx="9144000" cy="688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6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0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644" y="0"/>
            <a:ext cx="965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79" y="0"/>
            <a:ext cx="9650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</TotalTime>
  <Words>238</Words>
  <Application>Microsoft Office PowerPoint</Application>
  <PresentationFormat>On-screen Show (4:3)</PresentationFormat>
  <Paragraphs>32</Paragraphs>
  <Slides>33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Trust</vt:lpstr>
      <vt:lpstr>Team Work</vt:lpstr>
      <vt:lpstr>True Friends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26</cp:revision>
  <dcterms:created xsi:type="dcterms:W3CDTF">2016-01-16T20:57:20Z</dcterms:created>
  <dcterms:modified xsi:type="dcterms:W3CDTF">2016-03-13T21:47:32Z</dcterms:modified>
</cp:coreProperties>
</file>