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87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1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6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2128058"/>
            <a:ext cx="8707507" cy="986204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4" y="3114262"/>
            <a:ext cx="8706543" cy="3743738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 marL="631825" indent="-290513">
              <a:buFont typeface="Calibri" panose="020F0502020204030204" pitchFamily="34" charset="0"/>
              <a:buChar char="−"/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2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33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4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3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3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61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AD84-4688-4C21-A9D4-0C65BDDEB910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1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5AD84-4688-4C21-A9D4-0C65BDDEB910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8E5ED-F13D-44DB-80F2-CC23204B4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7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05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 Walks With Us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walk </a:t>
            </a:r>
            <a:r>
              <a:rPr lang="en-US" dirty="0"/>
              <a:t>with the Lord = To </a:t>
            </a:r>
            <a:r>
              <a:rPr lang="en-US" dirty="0" smtClean="0"/>
              <a:t>walk </a:t>
            </a:r>
            <a:r>
              <a:rPr lang="en-US" dirty="0"/>
              <a:t>in His Word (2 John 6; Psalm 119:105; 19:8)</a:t>
            </a:r>
          </a:p>
          <a:p>
            <a:r>
              <a:rPr lang="en-US" dirty="0" smtClean="0"/>
              <a:t>Walking </a:t>
            </a:r>
            <a:r>
              <a:rPr lang="en-US" dirty="0"/>
              <a:t>in His Word = “Doing His Good Will” (Mt. 7:21; Jas. 1:22, 25; Eph. 2:10)</a:t>
            </a:r>
          </a:p>
          <a:p>
            <a:r>
              <a:rPr lang="en-US" dirty="0" smtClean="0"/>
              <a:t>In </a:t>
            </a:r>
            <a:r>
              <a:rPr lang="en-US" dirty="0"/>
              <a:t>His </a:t>
            </a:r>
            <a:r>
              <a:rPr lang="en-US" dirty="0" smtClean="0"/>
              <a:t>glory</a:t>
            </a:r>
            <a:r>
              <a:rPr lang="en-US" dirty="0"/>
              <a:t>, </a:t>
            </a:r>
            <a:r>
              <a:rPr lang="en-US" dirty="0" smtClean="0"/>
              <a:t>Jesus walks with us </a:t>
            </a:r>
            <a:r>
              <a:rPr lang="en-US" dirty="0"/>
              <a:t>&amp; </a:t>
            </a:r>
            <a:r>
              <a:rPr lang="en-US" dirty="0" smtClean="0"/>
              <a:t>abides with us </a:t>
            </a:r>
            <a:r>
              <a:rPr lang="en-US" dirty="0"/>
              <a:t>(1 John 1:7; </a:t>
            </a:r>
            <a:r>
              <a:rPr lang="en-US" dirty="0" smtClean="0"/>
              <a:t>3:24; 2:6; </a:t>
            </a:r>
            <a:r>
              <a:rPr lang="en-US" dirty="0"/>
              <a:t>Mt. 28:20)</a:t>
            </a:r>
          </a:p>
          <a:p>
            <a:r>
              <a:rPr lang="en-US" dirty="0" smtClean="0"/>
              <a:t>There’s </a:t>
            </a:r>
            <a:r>
              <a:rPr lang="en-US" dirty="0"/>
              <a:t>no other way to be happy!</a:t>
            </a:r>
          </a:p>
        </p:txBody>
      </p:sp>
    </p:spTree>
    <p:extLst>
      <p:ext uri="{BB962C8B-B14F-4D97-AF65-F5344CB8AC3E}">
        <p14:creationId xmlns:p14="http://schemas.microsoft.com/office/powerpoint/2010/main" val="382243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 Drives Our Fears Away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5884" y="3114262"/>
            <a:ext cx="8828116" cy="3743738"/>
          </a:xfrm>
        </p:spPr>
        <p:txBody>
          <a:bodyPr/>
          <a:lstStyle/>
          <a:p>
            <a:r>
              <a:rPr lang="en-US" dirty="0" smtClean="0"/>
              <a:t>Fears can shadow-over and cloud-over us</a:t>
            </a:r>
          </a:p>
          <a:p>
            <a:r>
              <a:rPr lang="en-US" dirty="0" smtClean="0"/>
              <a:t>Fears can create doubts in us</a:t>
            </a:r>
          </a:p>
          <a:p>
            <a:r>
              <a:rPr lang="en-US" dirty="0" smtClean="0"/>
              <a:t>Fears can bring us to our knees with sighs and tears</a:t>
            </a:r>
          </a:p>
          <a:p>
            <a:r>
              <a:rPr lang="en-US" dirty="0" smtClean="0"/>
              <a:t>His smiles quickly drives it away</a:t>
            </a:r>
          </a:p>
          <a:p>
            <a:pPr lvl="1"/>
            <a:r>
              <a:rPr lang="en-US" dirty="0" smtClean="0"/>
              <a:t>When I am afraid, I need to trust in His smile (Psa. 56:3, 11)</a:t>
            </a:r>
          </a:p>
          <a:p>
            <a:pPr lvl="1"/>
            <a:r>
              <a:rPr lang="en-US" dirty="0" smtClean="0"/>
              <a:t>When I have doubts, I need to trust in His smile (Mt. 14:30-33)</a:t>
            </a:r>
          </a:p>
          <a:p>
            <a:pPr lvl="1"/>
            <a:r>
              <a:rPr lang="en-US" dirty="0" smtClean="0"/>
              <a:t>When driven to my knees, I need to trust in His smile (Isa. 43)</a:t>
            </a:r>
          </a:p>
          <a:p>
            <a:r>
              <a:rPr lang="en-US" dirty="0" smtClean="0"/>
              <a:t>There’s no other way to be happy!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 Shares Our Burdens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5884" y="3114262"/>
            <a:ext cx="8828116" cy="37437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have personal burdens </a:t>
            </a:r>
            <a:r>
              <a:rPr lang="en-US" dirty="0"/>
              <a:t>&amp; </a:t>
            </a:r>
            <a:r>
              <a:rPr lang="en-US" dirty="0" smtClean="0"/>
              <a:t>spiritual burdens</a:t>
            </a:r>
            <a:endParaRPr lang="en-US" dirty="0"/>
          </a:p>
          <a:p>
            <a:pPr lvl="1"/>
            <a:r>
              <a:rPr lang="en-US" dirty="0" smtClean="0"/>
              <a:t>All </a:t>
            </a:r>
            <a:r>
              <a:rPr lang="en-US" dirty="0"/>
              <a:t>suffer personal burdens, sorrows, griefs, losses &amp; </a:t>
            </a:r>
            <a:r>
              <a:rPr lang="en-US" dirty="0" smtClean="0"/>
              <a:t>hardships</a:t>
            </a:r>
            <a:endParaRPr lang="en-US" dirty="0"/>
          </a:p>
          <a:p>
            <a:pPr lvl="1"/>
            <a:r>
              <a:rPr lang="en-US" dirty="0" smtClean="0"/>
              <a:t>Christians have spiritual </a:t>
            </a:r>
            <a:r>
              <a:rPr lang="en-US" dirty="0"/>
              <a:t>burdens, sorrows, griefs, losses &amp; hardships because we are children of God</a:t>
            </a:r>
          </a:p>
          <a:p>
            <a:r>
              <a:rPr lang="en-US" dirty="0" smtClean="0"/>
              <a:t>He bears our burdens </a:t>
            </a:r>
            <a:r>
              <a:rPr lang="en-US" dirty="0"/>
              <a:t>&amp; </a:t>
            </a:r>
            <a:r>
              <a:rPr lang="en-US" dirty="0" smtClean="0"/>
              <a:t>shares our sorrows (Psa. 55:22)</a:t>
            </a:r>
            <a:endParaRPr lang="en-US" dirty="0"/>
          </a:p>
          <a:p>
            <a:pPr lvl="1"/>
            <a:r>
              <a:rPr lang="en-US" dirty="0" smtClean="0"/>
              <a:t>“</a:t>
            </a:r>
            <a:r>
              <a:rPr lang="en-US" dirty="0"/>
              <a:t>Our toil He doth richly repay” </a:t>
            </a:r>
            <a:r>
              <a:rPr lang="en-US" dirty="0" smtClean="0"/>
              <a:t>w/ </a:t>
            </a:r>
            <a:r>
              <a:rPr lang="en-US" dirty="0"/>
              <a:t>His presence (Gen. 28:13-16)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Our toil He doth richly repay” </a:t>
            </a:r>
            <a:r>
              <a:rPr lang="en-US" dirty="0" smtClean="0"/>
              <a:t>w/ </a:t>
            </a:r>
            <a:r>
              <a:rPr lang="en-US" dirty="0"/>
              <a:t>His strength (Isa. 41:10)</a:t>
            </a:r>
          </a:p>
          <a:p>
            <a:pPr lvl="1"/>
            <a:r>
              <a:rPr lang="en-US" dirty="0" smtClean="0"/>
              <a:t>“Our </a:t>
            </a:r>
            <a:r>
              <a:rPr lang="en-US" dirty="0"/>
              <a:t>toil He doth richly repay” </a:t>
            </a:r>
            <a:r>
              <a:rPr lang="en-US" dirty="0" smtClean="0"/>
              <a:t>w/ </a:t>
            </a:r>
            <a:r>
              <a:rPr lang="en-US" dirty="0"/>
              <a:t>His </a:t>
            </a:r>
            <a:r>
              <a:rPr lang="en-US" dirty="0" smtClean="0"/>
              <a:t>promises (Rev. 21:4)</a:t>
            </a:r>
            <a:endParaRPr lang="en-US" dirty="0"/>
          </a:p>
          <a:p>
            <a:r>
              <a:rPr lang="en-US" dirty="0" smtClean="0"/>
              <a:t>There’s </a:t>
            </a:r>
            <a:r>
              <a:rPr lang="en-US" dirty="0"/>
              <a:t>no other way to be happy!</a:t>
            </a:r>
          </a:p>
        </p:txBody>
      </p:sp>
    </p:spTree>
    <p:extLst>
      <p:ext uri="{BB962C8B-B14F-4D97-AF65-F5344CB8AC3E}">
        <p14:creationId xmlns:p14="http://schemas.microsoft.com/office/powerpoint/2010/main" val="81148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 Bestows His Love, Favor and Joy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blessings </a:t>
            </a:r>
            <a:r>
              <a:rPr lang="en-US" dirty="0"/>
              <a:t>of God </a:t>
            </a:r>
            <a:r>
              <a:rPr lang="en-US" dirty="0" smtClean="0"/>
              <a:t>have always been conditional </a:t>
            </a:r>
            <a:endParaRPr lang="en-US" dirty="0"/>
          </a:p>
          <a:p>
            <a:r>
              <a:rPr lang="en-US" dirty="0" smtClean="0"/>
              <a:t>To experience </a:t>
            </a:r>
            <a:r>
              <a:rPr lang="en-US" dirty="0"/>
              <a:t>His </a:t>
            </a:r>
            <a:r>
              <a:rPr lang="en-US" dirty="0" smtClean="0"/>
              <a:t>blessings</a:t>
            </a:r>
            <a:r>
              <a:rPr lang="en-US" dirty="0"/>
              <a:t>, </a:t>
            </a:r>
            <a:r>
              <a:rPr lang="en-US" dirty="0" smtClean="0"/>
              <a:t>we must “lay all </a:t>
            </a:r>
            <a:r>
              <a:rPr lang="en-US" dirty="0"/>
              <a:t>on the </a:t>
            </a:r>
            <a:r>
              <a:rPr lang="en-US" dirty="0" smtClean="0"/>
              <a:t>altar</a:t>
            </a:r>
            <a:r>
              <a:rPr lang="en-US" dirty="0"/>
              <a:t>” (Rom. 12:1)</a:t>
            </a:r>
          </a:p>
          <a:p>
            <a:r>
              <a:rPr lang="en-US" dirty="0" smtClean="0"/>
              <a:t>When we sacrifice our all </a:t>
            </a:r>
            <a:r>
              <a:rPr lang="en-US" dirty="0"/>
              <a:t>to Him:</a:t>
            </a:r>
          </a:p>
          <a:p>
            <a:pPr lvl="1"/>
            <a:r>
              <a:rPr lang="en-US" dirty="0" smtClean="0"/>
              <a:t>He delights </a:t>
            </a:r>
            <a:r>
              <a:rPr lang="en-US" dirty="0"/>
              <a:t>His </a:t>
            </a:r>
            <a:r>
              <a:rPr lang="en-US" dirty="0" smtClean="0"/>
              <a:t>love upon us (2 Thess. 2:16-17)</a:t>
            </a:r>
            <a:endParaRPr lang="en-US" dirty="0"/>
          </a:p>
          <a:p>
            <a:pPr lvl="1"/>
            <a:r>
              <a:rPr lang="en-US" dirty="0" smtClean="0"/>
              <a:t>He shows </a:t>
            </a:r>
            <a:r>
              <a:rPr lang="en-US" dirty="0"/>
              <a:t>His </a:t>
            </a:r>
            <a:r>
              <a:rPr lang="en-US" dirty="0" smtClean="0"/>
              <a:t>favor </a:t>
            </a:r>
            <a:r>
              <a:rPr lang="en-US" dirty="0"/>
              <a:t>to </a:t>
            </a:r>
            <a:r>
              <a:rPr lang="en-US" dirty="0" smtClean="0"/>
              <a:t>us </a:t>
            </a:r>
            <a:r>
              <a:rPr lang="en-US" dirty="0"/>
              <a:t>(Psa. 5:12; 30:5)</a:t>
            </a:r>
          </a:p>
          <a:p>
            <a:pPr lvl="1"/>
            <a:r>
              <a:rPr lang="en-US" dirty="0" smtClean="0"/>
              <a:t>He bestows </a:t>
            </a:r>
            <a:r>
              <a:rPr lang="en-US" dirty="0"/>
              <a:t>His </a:t>
            </a:r>
            <a:r>
              <a:rPr lang="en-US" dirty="0" smtClean="0"/>
              <a:t>joy </a:t>
            </a:r>
            <a:r>
              <a:rPr lang="en-US" dirty="0"/>
              <a:t>on </a:t>
            </a:r>
            <a:r>
              <a:rPr lang="en-US" dirty="0" smtClean="0"/>
              <a:t>us (John 15:11)</a:t>
            </a:r>
            <a:endParaRPr lang="en-US" dirty="0"/>
          </a:p>
          <a:p>
            <a:r>
              <a:rPr lang="en-US" dirty="0" smtClean="0"/>
              <a:t>There’s </a:t>
            </a:r>
            <a:r>
              <a:rPr lang="en-US" dirty="0"/>
              <a:t>no other way to be happy!</a:t>
            </a:r>
          </a:p>
        </p:txBody>
      </p:sp>
    </p:spTree>
    <p:extLst>
      <p:ext uri="{BB962C8B-B14F-4D97-AF65-F5344CB8AC3E}">
        <p14:creationId xmlns:p14="http://schemas.microsoft.com/office/powerpoint/2010/main" val="4365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 Blesses Us with Eternal Fellowship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Greatest happiness = Fellowship </a:t>
            </a:r>
            <a:r>
              <a:rPr lang="en-US" dirty="0"/>
              <a:t>with Jesus in </a:t>
            </a:r>
            <a:r>
              <a:rPr lang="en-US" dirty="0" smtClean="0"/>
              <a:t>this life </a:t>
            </a:r>
            <a:endParaRPr lang="en-US" dirty="0"/>
          </a:p>
          <a:p>
            <a:r>
              <a:rPr lang="en-US" dirty="0" smtClean="0"/>
              <a:t>Ultimate happiness = Fellowship </a:t>
            </a:r>
            <a:r>
              <a:rPr lang="en-US" dirty="0"/>
              <a:t>with Jesus in </a:t>
            </a:r>
            <a:r>
              <a:rPr lang="en-US" dirty="0" smtClean="0"/>
              <a:t>next life</a:t>
            </a:r>
            <a:endParaRPr lang="en-US" dirty="0"/>
          </a:p>
          <a:p>
            <a:r>
              <a:rPr lang="en-US" dirty="0" smtClean="0"/>
              <a:t>We can have sweet fellowship </a:t>
            </a:r>
            <a:r>
              <a:rPr lang="en-US" dirty="0"/>
              <a:t>with Jesus:</a:t>
            </a:r>
          </a:p>
          <a:p>
            <a:pPr lvl="1"/>
            <a:r>
              <a:rPr lang="en-US" dirty="0" smtClean="0"/>
              <a:t>Sitting </a:t>
            </a:r>
            <a:r>
              <a:rPr lang="en-US" dirty="0"/>
              <a:t>at His </a:t>
            </a:r>
            <a:r>
              <a:rPr lang="en-US" dirty="0" smtClean="0"/>
              <a:t>feet (Matt. 8:11)</a:t>
            </a:r>
            <a:endParaRPr lang="en-US" dirty="0"/>
          </a:p>
          <a:p>
            <a:pPr lvl="1"/>
            <a:r>
              <a:rPr lang="en-US" dirty="0" smtClean="0"/>
              <a:t>Walking by </a:t>
            </a:r>
            <a:r>
              <a:rPr lang="en-US" dirty="0"/>
              <a:t>His </a:t>
            </a:r>
            <a:r>
              <a:rPr lang="en-US" dirty="0" smtClean="0"/>
              <a:t>side (Rev. 3:4)</a:t>
            </a:r>
            <a:endParaRPr lang="en-US" dirty="0"/>
          </a:p>
          <a:p>
            <a:pPr lvl="1"/>
            <a:r>
              <a:rPr lang="en-US" dirty="0" smtClean="0"/>
              <a:t>Doing what </a:t>
            </a:r>
            <a:r>
              <a:rPr lang="en-US" dirty="0"/>
              <a:t>He </a:t>
            </a:r>
            <a:r>
              <a:rPr lang="en-US" dirty="0" smtClean="0"/>
              <a:t>says (Rev. 22:3)</a:t>
            </a:r>
            <a:endParaRPr lang="en-US" dirty="0"/>
          </a:p>
          <a:p>
            <a:pPr lvl="1"/>
            <a:r>
              <a:rPr lang="en-US" dirty="0" smtClean="0"/>
              <a:t>Going where </a:t>
            </a:r>
            <a:r>
              <a:rPr lang="en-US" dirty="0"/>
              <a:t>He </a:t>
            </a:r>
            <a:r>
              <a:rPr lang="en-US" dirty="0" smtClean="0"/>
              <a:t>sends (Rev. 7:15-17; 14:4)</a:t>
            </a:r>
            <a:endParaRPr lang="en-US" dirty="0"/>
          </a:p>
          <a:p>
            <a:pPr lvl="1"/>
            <a:r>
              <a:rPr lang="en-US" dirty="0" smtClean="0"/>
              <a:t>Fearing nothing (Rev. 2:10; 1 John 4:17-18)</a:t>
            </a:r>
            <a:endParaRPr lang="en-US" dirty="0"/>
          </a:p>
          <a:p>
            <a:r>
              <a:rPr lang="en-US" dirty="0" smtClean="0"/>
              <a:t>There’s </a:t>
            </a:r>
            <a:r>
              <a:rPr lang="en-US" dirty="0"/>
              <a:t>no other way to be happy!</a:t>
            </a:r>
          </a:p>
        </p:txBody>
      </p:sp>
    </p:spTree>
    <p:extLst>
      <p:ext uri="{BB962C8B-B14F-4D97-AF65-F5344CB8AC3E}">
        <p14:creationId xmlns:p14="http://schemas.microsoft.com/office/powerpoint/2010/main" val="427541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 Saves Us &amp; Sustains 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Believe Jesus is God’s Son – John 8:24</a:t>
            </a:r>
          </a:p>
          <a:p>
            <a:r>
              <a:rPr lang="en-US" dirty="0" smtClean="0"/>
              <a:t>Repent of your sins and turn to God – Luke 13:3</a:t>
            </a:r>
          </a:p>
          <a:p>
            <a:r>
              <a:rPr lang="en-US" dirty="0" smtClean="0"/>
              <a:t>Confess your faith in Jesus – Matthew 10:32</a:t>
            </a:r>
          </a:p>
          <a:p>
            <a:r>
              <a:rPr lang="en-US" dirty="0" smtClean="0"/>
              <a:t>Be immersed into Christ – Acts 22:16</a:t>
            </a:r>
          </a:p>
          <a:p>
            <a:pPr lvl="1"/>
            <a:r>
              <a:rPr lang="en-US" dirty="0" smtClean="0"/>
              <a:t>God will forgive all of your sins – Acts 2:38</a:t>
            </a:r>
          </a:p>
          <a:p>
            <a:pPr lvl="1"/>
            <a:r>
              <a:rPr lang="en-US" dirty="0" smtClean="0"/>
              <a:t>God will add you to His church – Acts 2:47</a:t>
            </a:r>
          </a:p>
          <a:p>
            <a:pPr lvl="1"/>
            <a:r>
              <a:rPr lang="en-US" dirty="0" smtClean="0"/>
              <a:t>God will enroll you in heaven – Hebrews 12:23</a:t>
            </a:r>
          </a:p>
          <a:p>
            <a:r>
              <a:rPr lang="en-US" dirty="0" smtClean="0"/>
              <a:t>Serve Him faithfully now &amp; in eternity – 1 Cor. 6:19-20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09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4068</TotalTime>
  <Words>549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He Walks With Us</vt:lpstr>
      <vt:lpstr>He Drives Our Fears Away </vt:lpstr>
      <vt:lpstr>He Shares Our Burdens</vt:lpstr>
      <vt:lpstr>He Bestows His Love, Favor and Joy</vt:lpstr>
      <vt:lpstr>He Blesses Us with Eternal Fellowship</vt:lpstr>
      <vt:lpstr>He Saves Us &amp; Sustains Us 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18</cp:revision>
  <dcterms:created xsi:type="dcterms:W3CDTF">2016-01-08T01:47:06Z</dcterms:created>
  <dcterms:modified xsi:type="dcterms:W3CDTF">2016-02-28T22:38:16Z</dcterms:modified>
</cp:coreProperties>
</file>