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9" r:id="rId3"/>
    <p:sldId id="273" r:id="rId4"/>
    <p:sldId id="274" r:id="rId5"/>
    <p:sldId id="278" r:id="rId6"/>
    <p:sldId id="286" r:id="rId7"/>
    <p:sldId id="290" r:id="rId8"/>
    <p:sldId id="291" r:id="rId9"/>
    <p:sldId id="311" r:id="rId10"/>
    <p:sldId id="323" r:id="rId1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 showGuides="1">
      <p:cViewPr varScale="1">
        <p:scale>
          <a:sx n="97" d="100"/>
          <a:sy n="97" d="100"/>
        </p:scale>
        <p:origin x="15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34" y="2269490"/>
            <a:ext cx="8638331" cy="871643"/>
          </a:xfrm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3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Lift Up Your Eyes</a:t>
            </a:r>
            <a:r>
              <a:rPr lang="en-US" sz="45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/>
            </a:r>
            <a:br>
              <a:rPr lang="en-US" sz="45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</a:br>
            <a:r>
              <a:rPr lang="en-US" sz="45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Opportunities Abound</a:t>
            </a:r>
            <a:endParaRPr lang="en-US" sz="45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John 4:28-35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77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Obeying the Great Commission</a:t>
            </a:r>
            <a:endParaRPr lang="en-US" sz="40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311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Believe</a:t>
            </a:r>
            <a:r>
              <a:rPr lang="en-US" altLang="en-US" sz="3000" b="1" dirty="0">
                <a:solidFill>
                  <a:schemeClr val="bg1"/>
                </a:solidFill>
              </a:rPr>
              <a:t>				John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3:16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Repent</a:t>
            </a:r>
            <a:r>
              <a:rPr lang="en-US" altLang="en-US" sz="3000" b="1" dirty="0">
                <a:solidFill>
                  <a:schemeClr val="bg1"/>
                </a:solidFill>
              </a:rPr>
              <a:t>				Acts 17:30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Confess Faith			Rom.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10:10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 </a:t>
            </a:r>
            <a:r>
              <a:rPr lang="en-US" altLang="en-US" sz="3000" b="1" dirty="0">
                <a:solidFill>
                  <a:schemeClr val="bg1"/>
                </a:solidFill>
              </a:rPr>
              <a:t>Baptized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Into </a:t>
            </a:r>
            <a:r>
              <a:rPr lang="en-US" altLang="en-US" sz="3000" b="1" dirty="0">
                <a:solidFill>
                  <a:schemeClr val="bg1"/>
                </a:solidFill>
              </a:rPr>
              <a:t>Him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	Gal</a:t>
            </a:r>
            <a:r>
              <a:rPr lang="en-US" altLang="en-US" sz="3000" b="1" dirty="0">
                <a:solidFill>
                  <a:schemeClr val="bg1"/>
                </a:solidFill>
              </a:rPr>
              <a:t>.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3:27</a:t>
            </a:r>
          </a:p>
          <a:p>
            <a:pPr lvl="1" indent="-457200" algn="l">
              <a:lnSpc>
                <a:spcPct val="150000"/>
              </a:lnSpc>
              <a:spcBef>
                <a:spcPts val="200"/>
              </a:spcBef>
            </a:pPr>
            <a:r>
              <a:rPr lang="en-US" altLang="en-US" sz="3600" b="1" dirty="0" smtClean="0">
                <a:solidFill>
                  <a:srgbClr val="FFFF00"/>
                </a:solidFill>
              </a:rPr>
              <a:t>Added </a:t>
            </a:r>
            <a:r>
              <a:rPr lang="en-US" altLang="en-US" sz="3600" b="1" dirty="0">
                <a:solidFill>
                  <a:srgbClr val="FFFF00"/>
                </a:solidFill>
              </a:rPr>
              <a:t>to His church, His body, His kingdom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Be Faithful		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	Rev</a:t>
            </a:r>
            <a:r>
              <a:rPr lang="en-US" altLang="en-US" sz="3000" b="1" dirty="0">
                <a:solidFill>
                  <a:schemeClr val="bg1"/>
                </a:solidFill>
              </a:rPr>
              <a:t>. 2:10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745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89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5029200"/>
          </a:xfrm>
        </p:spPr>
        <p:txBody>
          <a:bodyPr anchor="t">
            <a:noAutofit/>
          </a:bodyPr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28  </a:t>
            </a:r>
            <a:r>
              <a:rPr lang="en-US" sz="2200" b="1" dirty="0">
                <a:solidFill>
                  <a:schemeClr val="bg1"/>
                </a:solidFill>
              </a:rPr>
              <a:t>The woman then left her </a:t>
            </a:r>
            <a:r>
              <a:rPr lang="en-US" sz="2200" b="1" dirty="0" err="1">
                <a:solidFill>
                  <a:schemeClr val="bg1"/>
                </a:solidFill>
              </a:rPr>
              <a:t>waterpot</a:t>
            </a:r>
            <a:r>
              <a:rPr lang="en-US" sz="2200" b="1" dirty="0">
                <a:solidFill>
                  <a:schemeClr val="bg1"/>
                </a:solidFill>
              </a:rPr>
              <a:t>, went her way into the city, and said to the men,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29  </a:t>
            </a:r>
            <a:r>
              <a:rPr lang="en-US" sz="2200" b="1" dirty="0">
                <a:solidFill>
                  <a:schemeClr val="bg1"/>
                </a:solidFill>
              </a:rPr>
              <a:t>"Come, see a Man who told me all things that I ever did. Could this be the Christ?"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30  </a:t>
            </a:r>
            <a:r>
              <a:rPr lang="en-US" sz="2200" b="1" dirty="0">
                <a:solidFill>
                  <a:schemeClr val="bg1"/>
                </a:solidFill>
              </a:rPr>
              <a:t>Then they went out of the city and came to Him.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31  </a:t>
            </a:r>
            <a:r>
              <a:rPr lang="en-US" sz="2200" b="1" dirty="0">
                <a:solidFill>
                  <a:schemeClr val="bg1"/>
                </a:solidFill>
              </a:rPr>
              <a:t>In the meantime His disciples urged Him, saying, "Rabbi, eat."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32  </a:t>
            </a:r>
            <a:r>
              <a:rPr lang="en-US" sz="2200" b="1" dirty="0">
                <a:solidFill>
                  <a:schemeClr val="bg1"/>
                </a:solidFill>
              </a:rPr>
              <a:t>But He said to them, "I have food to eat of which you do not know."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33  </a:t>
            </a:r>
            <a:r>
              <a:rPr lang="en-US" sz="2200" b="1" dirty="0">
                <a:solidFill>
                  <a:schemeClr val="bg1"/>
                </a:solidFill>
              </a:rPr>
              <a:t>Therefore the disciples said to one another, "Has anyone brought Him anything to eat?"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34  </a:t>
            </a:r>
            <a:r>
              <a:rPr lang="en-US" sz="2200" b="1" dirty="0">
                <a:solidFill>
                  <a:schemeClr val="bg1"/>
                </a:solidFill>
              </a:rPr>
              <a:t>Jesus said to them, "My food is to do the will of Him who sent Me, and to finish His work.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35  </a:t>
            </a:r>
            <a:r>
              <a:rPr lang="en-US" sz="2200" b="1" dirty="0">
                <a:solidFill>
                  <a:schemeClr val="bg1"/>
                </a:solidFill>
              </a:rPr>
              <a:t>Do you not say, 'There are still four months and then comes the harvest'? Behold, I say to you, lift up your eyes and look at the fields, for they are already white for harvest</a:t>
            </a:r>
            <a:r>
              <a:rPr lang="en-US" sz="2200" b="1" dirty="0" smtClean="0">
                <a:solidFill>
                  <a:schemeClr val="bg1"/>
                </a:solidFill>
              </a:rPr>
              <a:t>!"  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</a:rPr>
              <a:t>				John 4:28-35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6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Three Sobering Questions</a:t>
            </a:r>
            <a:endParaRPr lang="en-US" sz="4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Why did Jesus come?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More than just to have compassion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More than just to remove the O.T. law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More than just to gain our service and praise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 came to seek and save the lost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algn="r">
              <a:lnSpc>
                <a:spcPct val="120000"/>
              </a:lnSpc>
            </a:pPr>
            <a:endParaRPr lang="en-US" sz="34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21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5029200"/>
          </a:xfrm>
        </p:spPr>
        <p:txBody>
          <a:bodyPr anchor="t">
            <a:noAutofit/>
          </a:bodyPr>
          <a:lstStyle/>
          <a:p>
            <a:pPr algn="just"/>
            <a:endParaRPr lang="en-US" b="1" dirty="0" smtClean="0">
              <a:solidFill>
                <a:schemeClr val="bg1"/>
              </a:solidFill>
            </a:endParaRP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10  </a:t>
            </a:r>
            <a:r>
              <a:rPr lang="en-US" b="1" dirty="0">
                <a:solidFill>
                  <a:schemeClr val="bg1"/>
                </a:solidFill>
              </a:rPr>
              <a:t>for the Son of Man has come to seek and to save that which was lost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				Luke 19:10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52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Three Sobering Questions</a:t>
            </a:r>
            <a:endParaRPr lang="en-US" sz="4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Why did Jesus come?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Why did He build the church?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More than just to have us praise him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More than just to give us a family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 came to give us the reconciliation message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92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5029200"/>
          </a:xfrm>
        </p:spPr>
        <p:txBody>
          <a:bodyPr anchor="t">
            <a:noAutofit/>
          </a:bodyPr>
          <a:lstStyle/>
          <a:p>
            <a:pPr algn="just"/>
            <a:endParaRPr lang="en-US" sz="1400" b="1" dirty="0" smtClean="0">
              <a:solidFill>
                <a:schemeClr val="bg1"/>
              </a:solidFill>
            </a:endParaRP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14  </a:t>
            </a:r>
            <a:r>
              <a:rPr lang="en-US" b="1" dirty="0">
                <a:solidFill>
                  <a:schemeClr val="bg1"/>
                </a:solidFill>
              </a:rPr>
              <a:t>For the love of Christ compels us, because we judge thus: that if One died for all, then all died;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15  </a:t>
            </a:r>
            <a:r>
              <a:rPr lang="en-US" b="1" dirty="0">
                <a:solidFill>
                  <a:schemeClr val="bg1"/>
                </a:solidFill>
              </a:rPr>
              <a:t>and He died for all, </a:t>
            </a:r>
            <a:r>
              <a:rPr lang="en-US" b="1" dirty="0">
                <a:solidFill>
                  <a:srgbClr val="FFFF00"/>
                </a:solidFill>
              </a:rPr>
              <a:t>that those who live should live no longer for themselves</a:t>
            </a:r>
            <a:r>
              <a:rPr lang="en-US" b="1" dirty="0">
                <a:solidFill>
                  <a:schemeClr val="bg1"/>
                </a:solidFill>
              </a:rPr>
              <a:t>, but for Him who died for them and rose </a:t>
            </a:r>
            <a:r>
              <a:rPr lang="en-US" b="1" dirty="0" smtClean="0">
                <a:solidFill>
                  <a:schemeClr val="bg1"/>
                </a:solidFill>
              </a:rPr>
              <a:t>again.</a:t>
            </a:r>
            <a:endParaRPr lang="en-US" b="1" dirty="0">
              <a:solidFill>
                <a:schemeClr val="bg1"/>
              </a:solidFill>
            </a:endParaRPr>
          </a:p>
          <a:p>
            <a:pPr algn="l"/>
            <a:r>
              <a:rPr lang="en-US" b="1" dirty="0" smtClean="0">
                <a:solidFill>
                  <a:schemeClr val="bg1"/>
                </a:solidFill>
              </a:rPr>
              <a:t>. . .</a:t>
            </a:r>
            <a:endParaRPr lang="en-US" b="1" dirty="0">
              <a:solidFill>
                <a:schemeClr val="bg1"/>
              </a:solidFill>
            </a:endParaRPr>
          </a:p>
          <a:p>
            <a:pPr algn="l"/>
            <a:r>
              <a:rPr lang="en-US" b="1" dirty="0" smtClean="0">
                <a:solidFill>
                  <a:schemeClr val="bg1"/>
                </a:solidFill>
              </a:rPr>
              <a:t>  18  </a:t>
            </a:r>
            <a:r>
              <a:rPr lang="en-US" b="1" dirty="0">
                <a:solidFill>
                  <a:schemeClr val="bg1"/>
                </a:solidFill>
              </a:rPr>
              <a:t>Now all things are of God, who has reconciled us to Himself through Jesus Christ, and has given us </a:t>
            </a:r>
            <a:r>
              <a:rPr lang="en-US" b="1" dirty="0">
                <a:solidFill>
                  <a:srgbClr val="FFFF00"/>
                </a:solidFill>
              </a:rPr>
              <a:t>the ministry of reconciliation,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19  </a:t>
            </a:r>
            <a:r>
              <a:rPr lang="en-US" b="1" dirty="0">
                <a:solidFill>
                  <a:schemeClr val="bg1"/>
                </a:solidFill>
              </a:rPr>
              <a:t>that is, that God was in Christ reconciling the world to Himself, not imputing their trespasses to them, and has committed to </a:t>
            </a:r>
            <a:r>
              <a:rPr lang="en-US" b="1" dirty="0" smtClean="0">
                <a:solidFill>
                  <a:schemeClr val="bg1"/>
                </a:solidFill>
              </a:rPr>
              <a:t>us </a:t>
            </a:r>
            <a:r>
              <a:rPr lang="en-US" b="1" dirty="0" smtClean="0">
                <a:solidFill>
                  <a:srgbClr val="FFFF00"/>
                </a:solidFill>
              </a:rPr>
              <a:t>the word of reconciliation. </a:t>
            </a:r>
            <a:endParaRPr lang="en-US" b="1" dirty="0">
              <a:solidFill>
                <a:srgbClr val="FFFF00"/>
              </a:solidFill>
            </a:endParaRP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20  </a:t>
            </a:r>
            <a:r>
              <a:rPr lang="en-US" b="1" dirty="0">
                <a:solidFill>
                  <a:schemeClr val="bg1"/>
                </a:solidFill>
              </a:rPr>
              <a:t>Now then, we are ambassadors for Christ, as though God were pleading through us: </a:t>
            </a:r>
            <a:r>
              <a:rPr lang="en-US" b="1" dirty="0">
                <a:solidFill>
                  <a:srgbClr val="FFFF00"/>
                </a:solidFill>
              </a:rPr>
              <a:t>we implore you on Christ's behalf, be reconciled to God. 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				2 Cor. 5:14-20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2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Three Sobering Questions</a:t>
            </a:r>
            <a:endParaRPr lang="en-US" sz="4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Why did Jesus come?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Why did He build the church?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Why did He save you?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More than just to give you peace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More than just to explain life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More than just to provide hope</a:t>
            </a:r>
          </a:p>
          <a:p>
            <a:pPr marL="1371600" lvl="2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To insure the Great Commission happens </a:t>
            </a:r>
            <a:endParaRPr lang="en-US" sz="31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3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5029200"/>
          </a:xfrm>
        </p:spPr>
        <p:txBody>
          <a:bodyPr anchor="t">
            <a:noAutofit/>
          </a:bodyPr>
          <a:lstStyle/>
          <a:p>
            <a:pPr algn="just"/>
            <a:endParaRPr lang="en-US" sz="1400" b="1" dirty="0" smtClean="0">
              <a:solidFill>
                <a:schemeClr val="bg1"/>
              </a:solidFill>
            </a:endParaRP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18  </a:t>
            </a:r>
            <a:r>
              <a:rPr lang="en-US" b="1" dirty="0">
                <a:solidFill>
                  <a:schemeClr val="bg1"/>
                </a:solidFill>
              </a:rPr>
              <a:t>And Jesus came and spoke to them, saying, "All authority has been given to Me in heaven and on earth. </a:t>
            </a:r>
          </a:p>
          <a:p>
            <a:pPr algn="l"/>
            <a:r>
              <a:rPr lang="en-US" b="1" dirty="0" smtClean="0">
                <a:solidFill>
                  <a:schemeClr val="bg1"/>
                </a:solidFill>
              </a:rPr>
              <a:t>  19  </a:t>
            </a:r>
            <a:r>
              <a:rPr lang="en-US" b="1" dirty="0">
                <a:solidFill>
                  <a:srgbClr val="FFFF00"/>
                </a:solidFill>
              </a:rPr>
              <a:t>Go</a:t>
            </a:r>
            <a:r>
              <a:rPr lang="en-US" b="1" dirty="0">
                <a:solidFill>
                  <a:schemeClr val="bg1"/>
                </a:solidFill>
              </a:rPr>
              <a:t> therefore and </a:t>
            </a:r>
            <a:r>
              <a:rPr lang="en-US" b="1" dirty="0">
                <a:solidFill>
                  <a:srgbClr val="FFFF00"/>
                </a:solidFill>
              </a:rPr>
              <a:t>make disciples </a:t>
            </a:r>
            <a:r>
              <a:rPr lang="en-US" b="1" dirty="0">
                <a:solidFill>
                  <a:schemeClr val="bg1"/>
                </a:solidFill>
              </a:rPr>
              <a:t>of all the nations, baptizing them in the name of the Father and of the Son and of the Holy Spirit,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20  </a:t>
            </a:r>
            <a:r>
              <a:rPr lang="en-US" b="1" dirty="0">
                <a:solidFill>
                  <a:srgbClr val="FFFF00"/>
                </a:solidFill>
              </a:rPr>
              <a:t>teaching them to observe all things that I have commanded you</a:t>
            </a:r>
            <a:r>
              <a:rPr lang="en-US" b="1" dirty="0">
                <a:solidFill>
                  <a:schemeClr val="bg1"/>
                </a:solidFill>
              </a:rPr>
              <a:t>; and lo, I am with you always, even to the end of the </a:t>
            </a:r>
            <a:r>
              <a:rPr lang="en-US" b="1" dirty="0" smtClean="0">
                <a:solidFill>
                  <a:schemeClr val="bg1"/>
                </a:solidFill>
              </a:rPr>
              <a:t>age. Amen." </a:t>
            </a:r>
            <a:endParaRPr lang="en-US" b="1" dirty="0">
              <a:solidFill>
                <a:schemeClr val="bg1"/>
              </a:solidFill>
            </a:endParaRP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				Matt. 28:18-20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44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Ten Greats of a Great Gospel Meeting</a:t>
            </a:r>
            <a:endParaRPr lang="en-US" sz="32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Autofit/>
          </a:bodyPr>
          <a:lstStyle/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preparation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welcoming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sharing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worship in song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participation in the assemblies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listening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reverence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preaching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 Great fellowship</a:t>
            </a:r>
          </a:p>
          <a:p>
            <a:pPr marL="685800" lvl="1" indent="-228600" algn="l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 Great follow up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1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626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Calligraphy</vt:lpstr>
      <vt:lpstr>Office Theme</vt:lpstr>
      <vt:lpstr>Lift Up Your Eyes Opportunities Abound</vt:lpstr>
      <vt:lpstr>PowerPoint Presentation</vt:lpstr>
      <vt:lpstr>Three Sobering Questions</vt:lpstr>
      <vt:lpstr>PowerPoint Presentation</vt:lpstr>
      <vt:lpstr>Three Sobering Questions</vt:lpstr>
      <vt:lpstr>PowerPoint Presentation</vt:lpstr>
      <vt:lpstr>Three Sobering Questions</vt:lpstr>
      <vt:lpstr>PowerPoint Presentation</vt:lpstr>
      <vt:lpstr>Ten Greats of a Great Gospel Meeting</vt:lpstr>
      <vt:lpstr>Obeying the Great Commission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27</cp:revision>
  <cp:lastPrinted>2016-02-28T11:31:26Z</cp:lastPrinted>
  <dcterms:created xsi:type="dcterms:W3CDTF">2016-02-01T19:51:25Z</dcterms:created>
  <dcterms:modified xsi:type="dcterms:W3CDTF">2016-02-29T17:04:39Z</dcterms:modified>
</cp:coreProperties>
</file>