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30" d="100"/>
          <a:sy n="30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704109"/>
            <a:ext cx="6026727" cy="618347"/>
          </a:xfrm>
        </p:spPr>
        <p:txBody>
          <a:bodyPr>
            <a:noAutofit/>
          </a:bodyPr>
          <a:lstStyle>
            <a:lvl1pPr>
              <a:defRPr sz="3200" b="1">
                <a:ln>
                  <a:solidFill>
                    <a:schemeClr val="bg1"/>
                  </a:solidFill>
                </a:ln>
                <a:effectLst/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2510444"/>
            <a:ext cx="8731481" cy="43475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90513">
              <a:buFont typeface="Calibri" panose="020F0502020204030204" pitchFamily="34" charset="0"/>
              <a:buChar char="−"/>
              <a:defRPr sz="2800" b="1">
                <a:solidFill>
                  <a:srgbClr val="FFFF99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3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5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7E11-8C97-401F-82BB-227BD9AC54B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011D-5480-4D90-9E16-A1B1677A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05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Jesus’ Way Was Narrow in Bible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Noah’s Day:  </a:t>
            </a:r>
            <a:r>
              <a:rPr lang="en-US" dirty="0" smtClean="0"/>
              <a:t>“</a:t>
            </a:r>
            <a:r>
              <a:rPr lang="en-US" dirty="0"/>
              <a:t>Why do we believe that we must build an ark to be saved?”</a:t>
            </a:r>
          </a:p>
          <a:p>
            <a:pPr lvl="1"/>
            <a:r>
              <a:rPr lang="en-US" dirty="0" smtClean="0"/>
              <a:t>The reason:  God’s </a:t>
            </a:r>
            <a:r>
              <a:rPr lang="en-US" dirty="0"/>
              <a:t>Word tells us so!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Gen. 6:14; cf. Heb. 11:7; 1 Pet. 3:20-21)</a:t>
            </a:r>
          </a:p>
          <a:p>
            <a:r>
              <a:rPr lang="en-US" dirty="0" smtClean="0"/>
              <a:t>In </a:t>
            </a:r>
            <a:r>
              <a:rPr lang="en-US" dirty="0"/>
              <a:t>Moses’ Day: </a:t>
            </a:r>
            <a:r>
              <a:rPr lang="en-US" dirty="0" smtClean="0"/>
              <a:t>“</a:t>
            </a:r>
            <a:r>
              <a:rPr lang="en-US" dirty="0"/>
              <a:t>Why do we believe that only certain ones can lead the people &amp; our worship?”</a:t>
            </a:r>
          </a:p>
          <a:p>
            <a:pPr lvl="1"/>
            <a:r>
              <a:rPr lang="en-US" dirty="0" smtClean="0"/>
              <a:t>The reason:  God’s </a:t>
            </a:r>
            <a:r>
              <a:rPr lang="en-US" dirty="0"/>
              <a:t>Word tells us so!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Ex. 28:1; 32:25-26, 29; Num. 3:5-13)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Jesus’ Way Was Narrow in Bible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Josiah’s Day</a:t>
            </a:r>
            <a:r>
              <a:rPr lang="en-US" dirty="0" smtClean="0"/>
              <a:t>:  “Why do we believe that worship must only be done a certain way?”</a:t>
            </a:r>
          </a:p>
          <a:p>
            <a:pPr lvl="1"/>
            <a:r>
              <a:rPr lang="en-US" dirty="0" smtClean="0"/>
              <a:t>The reason:  God’s Word tells us so!  </a:t>
            </a:r>
            <a:br>
              <a:rPr lang="en-US" dirty="0" smtClean="0"/>
            </a:br>
            <a:r>
              <a:rPr lang="en-US" dirty="0" smtClean="0"/>
              <a:t>(2 Kgs. 22:11-13; 23:2-3, 21-25)</a:t>
            </a:r>
          </a:p>
          <a:p>
            <a:r>
              <a:rPr lang="en-US" dirty="0"/>
              <a:t>In Lot’s Day:  “Why do we believe that homosexuality is sinful and not acceptable to God?”</a:t>
            </a:r>
          </a:p>
          <a:p>
            <a:pPr lvl="1"/>
            <a:r>
              <a:rPr lang="en-US" dirty="0"/>
              <a:t>The reason:  God’s Word tells us so!  </a:t>
            </a:r>
            <a:br>
              <a:rPr lang="en-US" dirty="0"/>
            </a:br>
            <a:r>
              <a:rPr lang="en-US" dirty="0"/>
              <a:t>(Gen. 2:18-25; 19:1-25; Jude 7; 2 Pet. 2:6-8)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6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56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7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47" end="3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Jesus’ Way Was Narrow in Bible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Joshua &amp; Caleb’s Day</a:t>
            </a:r>
            <a:r>
              <a:rPr lang="en-US" dirty="0" smtClean="0"/>
              <a:t>:  “</a:t>
            </a:r>
            <a:r>
              <a:rPr lang="en-US" dirty="0"/>
              <a:t>Why do we believe that only a few will enter the Promised Land?”</a:t>
            </a:r>
          </a:p>
          <a:p>
            <a:pPr lvl="1"/>
            <a:r>
              <a:rPr lang="en-US" dirty="0" smtClean="0"/>
              <a:t>The reason:  God’s </a:t>
            </a:r>
            <a:r>
              <a:rPr lang="en-US" dirty="0"/>
              <a:t>Word tells us so!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Num. 14:22-38; Deut. 1:34-39)</a:t>
            </a:r>
          </a:p>
        </p:txBody>
      </p:sp>
    </p:spTree>
    <p:extLst>
      <p:ext uri="{BB962C8B-B14F-4D97-AF65-F5344CB8AC3E}">
        <p14:creationId xmlns:p14="http://schemas.microsoft.com/office/powerpoint/2010/main" val="6091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Jesus’ Way </a:t>
            </a:r>
            <a:r>
              <a:rPr lang="en-US" dirty="0" smtClean="0"/>
              <a:t>Is Narrow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we believe that we must be baptized to be saved?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God’s Word tells us so!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Mark 16:16; Acts 2:38; 22:26; 1 Pet. 3:21)</a:t>
            </a:r>
          </a:p>
          <a:p>
            <a:r>
              <a:rPr lang="en-US" dirty="0" smtClean="0"/>
              <a:t>Why </a:t>
            </a:r>
            <a:r>
              <a:rPr lang="en-US" dirty="0"/>
              <a:t>do we believe that only certain ones can lead God’s people &amp; our worship?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God’s Word tells us so!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Tim. 3:1-13; 2:8-14; 1 Cor. 14:34-35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4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Jesus’ Way </a:t>
            </a:r>
            <a:r>
              <a:rPr lang="en-US" dirty="0" smtClean="0"/>
              <a:t>Is Narrow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we believe that worship must only be done a certain way?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God’s Word tells us so!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John 4:24; Acts 20:7; Eph. 5:19)</a:t>
            </a:r>
          </a:p>
          <a:p>
            <a:r>
              <a:rPr lang="en-US" dirty="0"/>
              <a:t>Why do we believe that homosexuality is sinful and not acceptable to God?</a:t>
            </a:r>
          </a:p>
          <a:p>
            <a:pPr lvl="1"/>
            <a:r>
              <a:rPr lang="en-US" dirty="0"/>
              <a:t>Because God’s Word tells us so!  </a:t>
            </a:r>
            <a:br>
              <a:rPr lang="en-US" dirty="0"/>
            </a:br>
            <a:r>
              <a:rPr lang="en-US" dirty="0"/>
              <a:t>(Rom. 1:24-28; 1 Cor. 6:9-11; 1 Tim. 1:10)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7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32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6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06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Jesus’ Way </a:t>
            </a:r>
            <a:r>
              <a:rPr lang="en-US" dirty="0" smtClean="0"/>
              <a:t>Is Narrow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we believe that only a few will enter the Promised Land of heaven?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God’s Word tells us so!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Matt. 7:13-27; Luke 13:24-28; Heb. 5:9)</a:t>
            </a:r>
          </a:p>
        </p:txBody>
      </p:sp>
    </p:spTree>
    <p:extLst>
      <p:ext uri="{BB962C8B-B14F-4D97-AF65-F5344CB8AC3E}">
        <p14:creationId xmlns:p14="http://schemas.microsoft.com/office/powerpoint/2010/main" val="254208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Jesus’ Way </a:t>
            </a:r>
            <a:r>
              <a:rPr lang="en-US" dirty="0" smtClean="0"/>
              <a:t>of Salvation Is Narrow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Mark 16:16</a:t>
            </a:r>
          </a:p>
          <a:p>
            <a:pPr lvl="1"/>
            <a:r>
              <a:rPr lang="en-US" sz="2400" dirty="0" smtClean="0"/>
              <a:t>God will forgive you of all your sins – Acts 2:38</a:t>
            </a:r>
          </a:p>
          <a:p>
            <a:pPr lvl="1"/>
            <a:r>
              <a:rPr lang="en-US" sz="2400" dirty="0" smtClean="0"/>
              <a:t>God will add you to His church – Acts 2:47</a:t>
            </a:r>
          </a:p>
          <a:p>
            <a:pPr lvl="1"/>
            <a:r>
              <a:rPr lang="en-US" sz="2400" dirty="0" smtClean="0"/>
              <a:t>God will enroll you in heaven – Hebrews 12:23</a:t>
            </a:r>
          </a:p>
          <a:p>
            <a:r>
              <a:rPr lang="en-US" dirty="0" smtClean="0"/>
              <a:t>Live faithfully to God’s Word – James 1:22-25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2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271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Office Theme</vt:lpstr>
      <vt:lpstr>PowerPoint Presentation</vt:lpstr>
      <vt:lpstr>Jesus’ Way Was Narrow in Bible Times</vt:lpstr>
      <vt:lpstr>Jesus’ Way Was Narrow in Bible Times</vt:lpstr>
      <vt:lpstr>Jesus’ Way Was Narrow in Bible Times</vt:lpstr>
      <vt:lpstr>Jesus’ Way Is Narrow Today</vt:lpstr>
      <vt:lpstr>Jesus’ Way Is Narrow Today</vt:lpstr>
      <vt:lpstr>Jesus’ Way Is Narrow Today</vt:lpstr>
      <vt:lpstr>Jesus’ Way of Salvation Is Narrow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2016-02-21T21:09:37Z</dcterms:created>
  <dcterms:modified xsi:type="dcterms:W3CDTF">2016-02-21T22:44:44Z</dcterms:modified>
</cp:coreProperties>
</file>