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/>
  </p:normalViewPr>
  <p:slideViewPr>
    <p:cSldViewPr snapToGrid="0">
      <p:cViewPr varScale="1">
        <p:scale>
          <a:sx n="98" d="100"/>
          <a:sy n="98" d="100"/>
        </p:scale>
        <p:origin x="1296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4A7F-B1E0-489F-9759-46C854598FD9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BABF-059B-451F-81CF-591DC600BA0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418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4A7F-B1E0-489F-9759-46C854598FD9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BABF-059B-451F-81CF-591DC600B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4A7F-B1E0-489F-9759-46C854598FD9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BABF-059B-451F-81CF-591DC600B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34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395" y="1796964"/>
            <a:ext cx="5431329" cy="1039725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069" y="2994991"/>
            <a:ext cx="8902931" cy="3863009"/>
          </a:xfrm>
        </p:spPr>
        <p:txBody>
          <a:bodyPr/>
          <a:lstStyle>
            <a:lvl1pPr>
              <a:defRPr sz="26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  <a:lvl2pPr marL="573088" indent="-228600">
              <a:buFont typeface="Calibri" panose="020F0502020204030204" pitchFamily="34" charset="0"/>
              <a:buChar char="−"/>
              <a:defRPr b="1">
                <a:solidFill>
                  <a:srgbClr val="FFFF0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2pPr>
            <a:lvl3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3pPr>
            <a:lvl4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4pPr>
            <a:lvl5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912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4A7F-B1E0-489F-9759-46C854598FD9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BABF-059B-451F-81CF-591DC600B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20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4A7F-B1E0-489F-9759-46C854598FD9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BABF-059B-451F-81CF-591DC600B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05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4A7F-B1E0-489F-9759-46C854598FD9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BABF-059B-451F-81CF-591DC600B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6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4A7F-B1E0-489F-9759-46C854598FD9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BABF-059B-451F-81CF-591DC600B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1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4A7F-B1E0-489F-9759-46C854598FD9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BABF-059B-451F-81CF-591DC600B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43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4A7F-B1E0-489F-9759-46C854598FD9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BABF-059B-451F-81CF-591DC600B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88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4A7F-B1E0-489F-9759-46C854598FD9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BABF-059B-451F-81CF-591DC600B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95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04A7F-B1E0-489F-9759-46C854598FD9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1BABF-059B-451F-81CF-591DC600B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193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977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Humble Himself for Us</a:t>
            </a:r>
            <a:br>
              <a:rPr lang="en-US" dirty="0" smtClean="0"/>
            </a:br>
            <a:r>
              <a:rPr lang="en-US" sz="2800" b="0" dirty="0" smtClean="0"/>
              <a:t>(Heb. 2:9)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 lowered </a:t>
            </a:r>
            <a:r>
              <a:rPr lang="en-US" dirty="0"/>
              <a:t>Himself to human existence </a:t>
            </a:r>
            <a:r>
              <a:rPr lang="en-US" dirty="0" smtClean="0"/>
              <a:t>for us </a:t>
            </a:r>
            <a:r>
              <a:rPr lang="en-US" dirty="0"/>
              <a:t>– Phil. 2:6-8</a:t>
            </a:r>
          </a:p>
          <a:p>
            <a:r>
              <a:rPr lang="en-US" dirty="0" smtClean="0"/>
              <a:t>Jesus lived </a:t>
            </a:r>
            <a:r>
              <a:rPr lang="en-US" dirty="0"/>
              <a:t>“below His standards” </a:t>
            </a:r>
            <a:r>
              <a:rPr lang="en-US" dirty="0" smtClean="0"/>
              <a:t>for us </a:t>
            </a:r>
            <a:r>
              <a:rPr lang="en-US" dirty="0"/>
              <a:t>– Heb. 2:9, 14a</a:t>
            </a:r>
          </a:p>
          <a:p>
            <a:r>
              <a:rPr lang="en-US" dirty="0" smtClean="0"/>
              <a:t>Jesus </a:t>
            </a:r>
            <a:r>
              <a:rPr lang="en-US" dirty="0"/>
              <a:t>subjected Himself to human </a:t>
            </a:r>
            <a:r>
              <a:rPr lang="en-US" dirty="0" smtClean="0"/>
              <a:t>limitations – </a:t>
            </a:r>
            <a:r>
              <a:rPr lang="en-US" dirty="0"/>
              <a:t>2:17-18</a:t>
            </a:r>
          </a:p>
          <a:p>
            <a:r>
              <a:rPr lang="en-US" dirty="0" smtClean="0"/>
              <a:t>Imagine Jesus ashamed: </a:t>
            </a:r>
            <a:r>
              <a:rPr lang="en-US" dirty="0"/>
              <a:t>“I am God! </a:t>
            </a:r>
            <a:r>
              <a:rPr lang="en-US" dirty="0" smtClean="0"/>
              <a:t> I’m </a:t>
            </a:r>
            <a:r>
              <a:rPr lang="en-US" dirty="0"/>
              <a:t>better than this!  I’m above this! </a:t>
            </a:r>
            <a:r>
              <a:rPr lang="en-US" dirty="0" smtClean="0"/>
              <a:t> I’m </a:t>
            </a:r>
            <a:r>
              <a:rPr lang="en-US" dirty="0"/>
              <a:t>so embarrassed! </a:t>
            </a:r>
            <a:r>
              <a:rPr lang="en-US" dirty="0" smtClean="0"/>
              <a:t> Forget </a:t>
            </a:r>
            <a:r>
              <a:rPr lang="en-US" dirty="0"/>
              <a:t>this!”</a:t>
            </a:r>
          </a:p>
          <a:p>
            <a:r>
              <a:rPr lang="en-US" dirty="0" smtClean="0"/>
              <a:t>I </a:t>
            </a:r>
            <a:r>
              <a:rPr lang="en-US" dirty="0"/>
              <a:t>need to say, “I am not ashamed to </a:t>
            </a:r>
            <a:r>
              <a:rPr lang="en-US" dirty="0" smtClean="0"/>
              <a:t>humble </a:t>
            </a:r>
            <a:r>
              <a:rPr lang="en-US" dirty="0"/>
              <a:t>myself for Him</a:t>
            </a:r>
            <a:r>
              <a:rPr lang="en-US" dirty="0" smtClean="0"/>
              <a:t>!”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62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Suffer for Us</a:t>
            </a:r>
            <a:br>
              <a:rPr lang="en-US" dirty="0" smtClean="0"/>
            </a:br>
            <a:r>
              <a:rPr lang="en-US" sz="2800" b="0" dirty="0" smtClean="0"/>
              <a:t>(Heb. </a:t>
            </a:r>
            <a:r>
              <a:rPr lang="en-US" sz="2800" b="0" dirty="0"/>
              <a:t>2:9, 10, 18)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Jesus was </a:t>
            </a:r>
            <a:r>
              <a:rPr lang="en-US" dirty="0"/>
              <a:t>insulted </a:t>
            </a:r>
            <a:r>
              <a:rPr lang="en-US" dirty="0" smtClean="0"/>
              <a:t>for us </a:t>
            </a:r>
            <a:r>
              <a:rPr lang="en-US" dirty="0"/>
              <a:t>– 1 Pet. 2:23</a:t>
            </a:r>
          </a:p>
          <a:p>
            <a:r>
              <a:rPr lang="en-US" dirty="0" smtClean="0"/>
              <a:t>Jesus was </a:t>
            </a:r>
            <a:r>
              <a:rPr lang="en-US" dirty="0"/>
              <a:t>blasphemed </a:t>
            </a:r>
            <a:r>
              <a:rPr lang="en-US" dirty="0" smtClean="0"/>
              <a:t>for us </a:t>
            </a:r>
            <a:r>
              <a:rPr lang="en-US" dirty="0"/>
              <a:t>– Luke 22:65; 23:35-39</a:t>
            </a:r>
          </a:p>
          <a:p>
            <a:r>
              <a:rPr lang="en-US" dirty="0" smtClean="0"/>
              <a:t>Jesus was </a:t>
            </a:r>
            <a:r>
              <a:rPr lang="en-US" dirty="0"/>
              <a:t>rejected </a:t>
            </a:r>
            <a:r>
              <a:rPr lang="en-US" dirty="0" smtClean="0"/>
              <a:t>for us </a:t>
            </a:r>
            <a:r>
              <a:rPr lang="en-US" dirty="0"/>
              <a:t>– Luke 9:22; 17:25; 20:17</a:t>
            </a:r>
          </a:p>
          <a:p>
            <a:r>
              <a:rPr lang="en-US" dirty="0" smtClean="0"/>
              <a:t>Jesus was </a:t>
            </a:r>
            <a:r>
              <a:rPr lang="en-US" dirty="0"/>
              <a:t>conspired against </a:t>
            </a:r>
            <a:r>
              <a:rPr lang="en-US" dirty="0" smtClean="0"/>
              <a:t>for us </a:t>
            </a:r>
            <a:r>
              <a:rPr lang="en-US" dirty="0"/>
              <a:t>– Mark 11:18; 12:12; 14:1, 55</a:t>
            </a:r>
          </a:p>
          <a:p>
            <a:r>
              <a:rPr lang="en-US" dirty="0"/>
              <a:t>J</a:t>
            </a:r>
            <a:r>
              <a:rPr lang="en-US" dirty="0" smtClean="0"/>
              <a:t>esus was </a:t>
            </a:r>
            <a:r>
              <a:rPr lang="en-US" dirty="0"/>
              <a:t>betrayed </a:t>
            </a:r>
            <a:r>
              <a:rPr lang="en-US" dirty="0" smtClean="0"/>
              <a:t>for us </a:t>
            </a:r>
            <a:r>
              <a:rPr lang="en-US" dirty="0"/>
              <a:t>– Matt. </a:t>
            </a:r>
            <a:r>
              <a:rPr lang="en-US" dirty="0" smtClean="0"/>
              <a:t>26:16, 47-50</a:t>
            </a:r>
            <a:endParaRPr lang="en-US" dirty="0"/>
          </a:p>
          <a:p>
            <a:r>
              <a:rPr lang="en-US" dirty="0" smtClean="0"/>
              <a:t>Jesus was </a:t>
            </a:r>
            <a:r>
              <a:rPr lang="en-US" dirty="0"/>
              <a:t>physically assaulted </a:t>
            </a:r>
            <a:r>
              <a:rPr lang="en-US" dirty="0" smtClean="0"/>
              <a:t>for us </a:t>
            </a:r>
            <a:r>
              <a:rPr lang="en-US" dirty="0"/>
              <a:t>– Mark 14:65; 15:15-20</a:t>
            </a:r>
          </a:p>
          <a:p>
            <a:r>
              <a:rPr lang="en-US" dirty="0" smtClean="0"/>
              <a:t>Imagine Jesus ashamed: </a:t>
            </a:r>
            <a:r>
              <a:rPr lang="en-US" dirty="0"/>
              <a:t>“I am God!  I’m better than this!  </a:t>
            </a:r>
            <a:r>
              <a:rPr lang="en-US" dirty="0" smtClean="0"/>
              <a:t>I don’t deserve this!  I don’t have </a:t>
            </a:r>
            <a:r>
              <a:rPr lang="en-US" dirty="0"/>
              <a:t>to put </a:t>
            </a:r>
            <a:r>
              <a:rPr lang="en-US" dirty="0" smtClean="0"/>
              <a:t>up with this!”</a:t>
            </a:r>
            <a:endParaRPr lang="en-US" dirty="0"/>
          </a:p>
          <a:p>
            <a:r>
              <a:rPr lang="en-US" dirty="0" smtClean="0"/>
              <a:t>I </a:t>
            </a:r>
            <a:r>
              <a:rPr lang="en-US" dirty="0"/>
              <a:t>need to say, “I am not ashamed to </a:t>
            </a:r>
            <a:r>
              <a:rPr lang="en-US" dirty="0" smtClean="0"/>
              <a:t>suffer for </a:t>
            </a:r>
            <a:r>
              <a:rPr lang="en-US" dirty="0"/>
              <a:t>Him</a:t>
            </a:r>
            <a:r>
              <a:rPr lang="en-US" dirty="0" smtClean="0"/>
              <a:t>!”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29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Be Related to Us</a:t>
            </a:r>
            <a:br>
              <a:rPr lang="en-US" dirty="0" smtClean="0"/>
            </a:br>
            <a:r>
              <a:rPr lang="en-US" sz="2800" b="0" dirty="0" smtClean="0"/>
              <a:t>(Heb. 2:11-12)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Jesus </a:t>
            </a:r>
            <a:r>
              <a:rPr lang="en-US" sz="2400" dirty="0"/>
              <a:t>is not ashamed to be “seen” with us – Matt. 28:20</a:t>
            </a:r>
          </a:p>
          <a:p>
            <a:r>
              <a:rPr lang="en-US" sz="2400" dirty="0" smtClean="0"/>
              <a:t>Jesus </a:t>
            </a:r>
            <a:r>
              <a:rPr lang="en-US" sz="2400" dirty="0"/>
              <a:t>is not ashamed to be “identified” with us – Rom. 8:16-17</a:t>
            </a:r>
          </a:p>
          <a:p>
            <a:r>
              <a:rPr lang="en-US" sz="2400" dirty="0" smtClean="0"/>
              <a:t>Jesus </a:t>
            </a:r>
            <a:r>
              <a:rPr lang="en-US" sz="2400" dirty="0"/>
              <a:t>is not ashamed to be “united” with us – Rom. 6:3-6</a:t>
            </a:r>
          </a:p>
          <a:p>
            <a:r>
              <a:rPr lang="en-US" sz="2400" dirty="0" smtClean="0"/>
              <a:t>Jesus </a:t>
            </a:r>
            <a:r>
              <a:rPr lang="en-US" sz="2400" dirty="0"/>
              <a:t>is not ashamed to “worship” with us – Heb. 2:12</a:t>
            </a:r>
          </a:p>
          <a:p>
            <a:r>
              <a:rPr lang="en-US" sz="2400" dirty="0" smtClean="0"/>
              <a:t>Imagine Jesus ashamed: </a:t>
            </a:r>
            <a:r>
              <a:rPr lang="en-US" sz="2400" dirty="0"/>
              <a:t>“I am God!  </a:t>
            </a:r>
            <a:r>
              <a:rPr lang="en-US" sz="2400" dirty="0" smtClean="0"/>
              <a:t>I’m better </a:t>
            </a:r>
            <a:r>
              <a:rPr lang="en-US" sz="2400" dirty="0"/>
              <a:t>than this!  </a:t>
            </a:r>
            <a:r>
              <a:rPr lang="en-US" sz="2400" dirty="0" smtClean="0"/>
              <a:t>I’m embarrassed </a:t>
            </a:r>
            <a:r>
              <a:rPr lang="en-US" sz="2400" dirty="0"/>
              <a:t>to be tied to them!”</a:t>
            </a:r>
          </a:p>
          <a:p>
            <a:r>
              <a:rPr lang="en-US" sz="2400" dirty="0" smtClean="0"/>
              <a:t>I </a:t>
            </a:r>
            <a:r>
              <a:rPr lang="en-US" sz="2400" dirty="0"/>
              <a:t>need to say, “I am not ashamed to </a:t>
            </a:r>
            <a:r>
              <a:rPr lang="en-US" sz="2400" dirty="0" smtClean="0"/>
              <a:t>be related </a:t>
            </a:r>
            <a:r>
              <a:rPr lang="en-US" sz="2400" dirty="0"/>
              <a:t>to </a:t>
            </a:r>
            <a:r>
              <a:rPr lang="en-US" sz="2400" dirty="0" smtClean="0"/>
              <a:t>Him!”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063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Die for Us</a:t>
            </a:r>
            <a:br>
              <a:rPr lang="en-US" dirty="0" smtClean="0"/>
            </a:br>
            <a:r>
              <a:rPr lang="en-US" sz="2800" b="0" dirty="0" smtClean="0"/>
              <a:t>(Heb. 2:9, 10, 11, 14, 17)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Jesus experienced </a:t>
            </a:r>
            <a:r>
              <a:rPr lang="en-US" sz="2400" dirty="0"/>
              <a:t>something never designed for Him – </a:t>
            </a:r>
            <a:r>
              <a:rPr lang="en-US" sz="2400" dirty="0" smtClean="0"/>
              <a:t>death!</a:t>
            </a:r>
            <a:endParaRPr lang="en-US" sz="2400" dirty="0"/>
          </a:p>
          <a:p>
            <a:r>
              <a:rPr lang="en-US" sz="2400" dirty="0" smtClean="0"/>
              <a:t>Jesus experienced </a:t>
            </a:r>
            <a:r>
              <a:rPr lang="en-US" sz="2400" dirty="0"/>
              <a:t>something never deserved by Him – </a:t>
            </a:r>
            <a:r>
              <a:rPr lang="en-US" sz="2400" dirty="0" smtClean="0"/>
              <a:t>separation!</a:t>
            </a:r>
            <a:endParaRPr lang="en-US" sz="2400" dirty="0"/>
          </a:p>
          <a:p>
            <a:r>
              <a:rPr lang="en-US" sz="2400" dirty="0" smtClean="0"/>
              <a:t>Jesus </a:t>
            </a:r>
            <a:r>
              <a:rPr lang="en-US" sz="2400" dirty="0"/>
              <a:t>stayed true to God, His mission and us to the very end!</a:t>
            </a:r>
          </a:p>
          <a:p>
            <a:r>
              <a:rPr lang="en-US" sz="2400" dirty="0" smtClean="0"/>
              <a:t>Jesus </a:t>
            </a:r>
            <a:r>
              <a:rPr lang="en-US" sz="2400" dirty="0"/>
              <a:t>despised the shame </a:t>
            </a:r>
            <a:r>
              <a:rPr lang="en-US" sz="2400" dirty="0" smtClean="0"/>
              <a:t>of the </a:t>
            </a:r>
            <a:r>
              <a:rPr lang="en-US" sz="2400" dirty="0"/>
              <a:t>cross </a:t>
            </a:r>
            <a:r>
              <a:rPr lang="en-US" sz="2400" dirty="0" smtClean="0"/>
              <a:t>for us </a:t>
            </a:r>
            <a:r>
              <a:rPr lang="en-US" sz="2400" dirty="0"/>
              <a:t>– Heb. 12:2</a:t>
            </a:r>
          </a:p>
          <a:p>
            <a:r>
              <a:rPr lang="en-US" sz="2400" dirty="0" smtClean="0"/>
              <a:t>Imagine Jesus</a:t>
            </a:r>
            <a:r>
              <a:rPr lang="en-US" sz="2400" dirty="0"/>
              <a:t> </a:t>
            </a:r>
            <a:r>
              <a:rPr lang="en-US" sz="2400" dirty="0" smtClean="0"/>
              <a:t>ashamed: </a:t>
            </a:r>
            <a:r>
              <a:rPr lang="en-US" sz="2400" dirty="0"/>
              <a:t>“I am God!  I’m better than this!  I don’t have to endure this</a:t>
            </a:r>
            <a:r>
              <a:rPr lang="en-US" sz="2400" dirty="0" smtClean="0"/>
              <a:t>!  I’m done with this!”</a:t>
            </a:r>
            <a:endParaRPr lang="en-US" sz="2400" dirty="0"/>
          </a:p>
          <a:p>
            <a:r>
              <a:rPr lang="en-US" sz="2400" dirty="0" smtClean="0"/>
              <a:t>I </a:t>
            </a:r>
            <a:r>
              <a:rPr lang="en-US" sz="2400" dirty="0"/>
              <a:t>need to say, “I’m not ashamed to despise man-made shame </a:t>
            </a:r>
            <a:r>
              <a:rPr lang="en-US" sz="2400" dirty="0" smtClean="0"/>
              <a:t>and </a:t>
            </a:r>
            <a:r>
              <a:rPr lang="en-US" sz="2400" dirty="0"/>
              <a:t>give my all to Jesus</a:t>
            </a:r>
            <a:r>
              <a:rPr lang="en-US" sz="2400" dirty="0" smtClean="0"/>
              <a:t>!”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8584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Save Those Who Unashamedly Obey Him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Believe Jesus is God’s Son – Acts 16:31</a:t>
            </a:r>
          </a:p>
          <a:p>
            <a:r>
              <a:rPr lang="en-US" dirty="0" smtClean="0"/>
              <a:t>Repent of your sins and turn to God – Acts 17:30</a:t>
            </a:r>
          </a:p>
          <a:p>
            <a:r>
              <a:rPr lang="en-US" dirty="0" smtClean="0"/>
              <a:t>Confess your faith in Jesus – Acts 8:36-38</a:t>
            </a:r>
          </a:p>
          <a:p>
            <a:r>
              <a:rPr lang="en-US" dirty="0" smtClean="0"/>
              <a:t>Be immersed into Christ – Galatians 3:27</a:t>
            </a:r>
          </a:p>
          <a:p>
            <a:pPr lvl="1"/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God will forgive all of your sins – Acts 2:38</a:t>
            </a:r>
          </a:p>
          <a:p>
            <a:pPr lvl="1"/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God will add you to His church – Acts 2:47</a:t>
            </a:r>
          </a:p>
          <a:p>
            <a:pPr lvl="1"/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God will enroll you in heaven – Hebrews 12:23</a:t>
            </a:r>
          </a:p>
          <a:p>
            <a:r>
              <a:rPr lang="en-US" dirty="0" smtClean="0"/>
              <a:t>Unashamedly live for Him every day – 2 Timothy 1:12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20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1360</TotalTime>
  <Words>477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To Humble Himself for Us (Heb. 2:9)</vt:lpstr>
      <vt:lpstr>To Suffer for Us (Heb. 2:9, 10, 18)</vt:lpstr>
      <vt:lpstr>To Be Related to Us (Heb. 2:11-12)</vt:lpstr>
      <vt:lpstr>To Die for Us (Heb. 2:9, 10, 11, 14, 17)</vt:lpstr>
      <vt:lpstr>To Save Those Who Unashamedly Obey Him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</cp:lastModifiedBy>
  <cp:revision>10</cp:revision>
  <dcterms:created xsi:type="dcterms:W3CDTF">2016-02-11T19:48:40Z</dcterms:created>
  <dcterms:modified xsi:type="dcterms:W3CDTF">2016-02-14T13:49:03Z</dcterms:modified>
</cp:coreProperties>
</file>