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5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0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8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5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08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5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3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5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9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6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9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885A7-47A4-4546-9C54-8CCA50E96FF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795D-B601-4DF7-BBBC-544FD5515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765" y="1675996"/>
            <a:ext cx="9144000" cy="2387600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3900" dirty="0" smtClean="0">
                <a:ln w="1270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60007" dir="5400000" sy="-100000" algn="bl" rotWithShape="0"/>
                </a:effectLst>
                <a:latin typeface="Forte" panose="03060902040502070203" pitchFamily="66" charset="0"/>
              </a:rPr>
              <a:t>Peter</a:t>
            </a:r>
            <a:endParaRPr lang="en-US" sz="23900" dirty="0">
              <a:ln w="12700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60007" dir="5400000" sy="-100000" algn="bl" rotWithShape="0"/>
              </a:effectLst>
              <a:latin typeface="Forte" panose="0306090204050207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8752" y="3455176"/>
            <a:ext cx="828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  <a:ea typeface="Kozuka Gothic Pro B" panose="020B0800000000000000" pitchFamily="34" charset="-128"/>
              </a:rPr>
              <a:t>Passover to Pentecost</a:t>
            </a:r>
            <a:endParaRPr lang="en-US" sz="66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  <a:ea typeface="Kozuka Gothic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444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Peter was given…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Impact" panose="020B0806030902050204" pitchFamily="34" charset="0"/>
              </a:rPr>
              <a:t>WORDS </a:t>
            </a:r>
            <a:r>
              <a:rPr lang="en-US" sz="3600" dirty="0">
                <a:latin typeface="Impact" panose="020B0806030902050204" pitchFamily="34" charset="0"/>
              </a:rPr>
              <a:t>OF </a:t>
            </a:r>
            <a:r>
              <a:rPr lang="en-US" sz="3600" dirty="0" smtClean="0">
                <a:latin typeface="Impact" panose="020B0806030902050204" pitchFamily="34" charset="0"/>
              </a:rPr>
              <a:t>ASSURANCE: 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Luke 22:31-32</a:t>
            </a:r>
          </a:p>
          <a:p>
            <a:pPr marL="0" indent="0">
              <a:buNone/>
            </a:pPr>
            <a:endParaRPr lang="en-US" sz="3600" dirty="0">
              <a:latin typeface="Impact" panose="020B080603090205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1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Peter was given…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WORDS OF ASSURANCE</a:t>
            </a:r>
          </a:p>
          <a:p>
            <a:pPr marL="0" lvl="0" indent="0">
              <a:buNone/>
            </a:pPr>
            <a:r>
              <a:rPr lang="en-US" sz="3600" dirty="0">
                <a:solidFill>
                  <a:prstClr val="black"/>
                </a:solidFill>
                <a:latin typeface="Impact" panose="020B0806030902050204" pitchFamily="34" charset="0"/>
              </a:rPr>
              <a:t>LOOK OF </a:t>
            </a:r>
            <a:r>
              <a:rPr lang="en-US" sz="3600" dirty="0" smtClean="0">
                <a:solidFill>
                  <a:prstClr val="black"/>
                </a:solidFill>
                <a:latin typeface="Impact" panose="020B0806030902050204" pitchFamily="34" charset="0"/>
              </a:rPr>
              <a:t>COMPASSION: </a:t>
            </a:r>
            <a:r>
              <a:rPr lang="en-US" sz="3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22:61-62</a:t>
            </a:r>
            <a:endParaRPr lang="en-US" sz="3600" i="1" dirty="0">
              <a:solidFill>
                <a:prstClr val="black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1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Peter was given…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WORDS OF ASSURANCE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LOOK OF COMPASSION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prstClr val="black"/>
                </a:solidFill>
                <a:latin typeface="Impact" panose="020B0806030902050204" pitchFamily="34" charset="0"/>
              </a:rPr>
              <a:t>PERSONAL </a:t>
            </a:r>
            <a:r>
              <a:rPr lang="en-US" sz="3600" dirty="0" smtClean="0">
                <a:solidFill>
                  <a:prstClr val="black"/>
                </a:solidFill>
                <a:latin typeface="Impact" panose="020B0806030902050204" pitchFamily="34" charset="0"/>
              </a:rPr>
              <a:t>ATTENTION: </a:t>
            </a:r>
            <a:r>
              <a:rPr lang="en-US" sz="3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16:7</a:t>
            </a:r>
            <a:endParaRPr lang="en-US" sz="3600" i="1" dirty="0">
              <a:solidFill>
                <a:prstClr val="black"/>
              </a:solidFill>
              <a:latin typeface="Impact" panose="020B080603090205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0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Peter was given…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WORDS OF ASSURANCE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LOOK OF COMPASSION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PERSONAL ATTENTION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prstClr val="black"/>
                </a:solidFill>
                <a:latin typeface="Impact" panose="020B0806030902050204" pitchFamily="34" charset="0"/>
              </a:rPr>
              <a:t>AN </a:t>
            </a:r>
            <a:r>
              <a:rPr lang="en-US" sz="3600" dirty="0" smtClean="0">
                <a:solidFill>
                  <a:prstClr val="black"/>
                </a:solidFill>
                <a:latin typeface="Impact" panose="020B0806030902050204" pitchFamily="34" charset="0"/>
              </a:rPr>
              <a:t>EXPLANATION: </a:t>
            </a:r>
            <a:r>
              <a:rPr lang="en-US" sz="3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24:33-34; 1 Corinthians 15:5</a:t>
            </a:r>
            <a:endParaRPr lang="en-US" sz="3600" dirty="0" smtClean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63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Peter was given…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WORDS OF ASSURANCE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LOOK OF COMPASSION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PERSONAL ATTENTION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AN EXPLANATION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prstClr val="black"/>
                </a:solidFill>
                <a:latin typeface="Impact" panose="020B0806030902050204" pitchFamily="34" charset="0"/>
              </a:rPr>
              <a:t>A </a:t>
            </a:r>
            <a:r>
              <a:rPr lang="en-US" sz="3600" dirty="0" smtClean="0">
                <a:solidFill>
                  <a:prstClr val="black"/>
                </a:solidFill>
                <a:latin typeface="Impact" panose="020B0806030902050204" pitchFamily="34" charset="0"/>
              </a:rPr>
              <a:t>CHALLENGE: </a:t>
            </a:r>
            <a:r>
              <a:rPr lang="en-US" sz="3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21:15-17</a:t>
            </a:r>
            <a:endParaRPr lang="en-US" sz="3600" dirty="0" smtClean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57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Peter was given…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WORDS OF ASSURANCE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LOOK OF COMPASSION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PERSONAL ATTENTION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AN EXPLANATION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A CHALLENGE</a:t>
            </a:r>
          </a:p>
          <a:p>
            <a:pPr marL="0" lvl="0" indent="0">
              <a:buNone/>
            </a:pPr>
            <a:r>
              <a:rPr lang="en-US" sz="3600" dirty="0" smtClean="0">
                <a:solidFill>
                  <a:prstClr val="black"/>
                </a:solidFill>
                <a:latin typeface="Impact" panose="020B0806030902050204" pitchFamily="34" charset="0"/>
              </a:rPr>
              <a:t>RESPONSIBILITY: </a:t>
            </a:r>
            <a:r>
              <a:rPr lang="en-US" sz="3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21:15</a:t>
            </a:r>
            <a:endParaRPr lang="en-US" sz="3600" dirty="0" smtClean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Peter was given…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WORDS OF ASSURANCE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LOOK OF COMPASSION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PERSONAL ATTENTION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AN EXPLANATION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A CHALLENGE</a:t>
            </a:r>
          </a:p>
          <a:p>
            <a:pPr marL="0" lvl="0" indent="0">
              <a:buNone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RESPONSIBILITY</a:t>
            </a:r>
          </a:p>
          <a:p>
            <a:pPr marL="0" lvl="0" indent="0">
              <a:buNone/>
            </a:pPr>
            <a:r>
              <a:rPr lang="en-US" sz="3600" dirty="0">
                <a:solidFill>
                  <a:prstClr val="black"/>
                </a:solidFill>
                <a:latin typeface="Impact" panose="020B0806030902050204" pitchFamily="34" charset="0"/>
              </a:rPr>
              <a:t>A LOOK INTO THE </a:t>
            </a:r>
            <a:r>
              <a:rPr lang="en-US" sz="3600" dirty="0" smtClean="0">
                <a:solidFill>
                  <a:prstClr val="black"/>
                </a:solidFill>
                <a:latin typeface="Impact" panose="020B0806030902050204" pitchFamily="34" charset="0"/>
              </a:rPr>
              <a:t>FUTURE: </a:t>
            </a:r>
            <a:r>
              <a:rPr lang="en-US" sz="3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21:18-19</a:t>
            </a:r>
            <a:endParaRPr lang="en-US" sz="3600" dirty="0" smtClean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24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You have been given…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 smtClean="0">
                <a:latin typeface="Impact" panose="020B0806030902050204" pitchFamily="34" charset="0"/>
              </a:rPr>
              <a:t>ASSURANCE, He who promised is faithful.</a:t>
            </a:r>
            <a:endParaRPr lang="en-US" sz="3600" dirty="0">
              <a:latin typeface="Impact" panose="020B0806030902050204" pitchFamily="34" charset="0"/>
            </a:endParaRPr>
          </a:p>
          <a:p>
            <a:pPr marL="0" lvl="0" indent="0">
              <a:buNone/>
            </a:pPr>
            <a:r>
              <a:rPr lang="en-US" sz="3600" dirty="0" smtClean="0">
                <a:latin typeface="Impact" panose="020B0806030902050204" pitchFamily="34" charset="0"/>
              </a:rPr>
              <a:t>COMPASSION, in the sacrifice of Christ.</a:t>
            </a:r>
            <a:endParaRPr lang="en-US" sz="3600" dirty="0">
              <a:latin typeface="Impact" panose="020B0806030902050204" pitchFamily="34" charset="0"/>
            </a:endParaRPr>
          </a:p>
          <a:p>
            <a:pPr marL="0" lvl="0" indent="0">
              <a:buNone/>
            </a:pPr>
            <a:r>
              <a:rPr lang="en-US" sz="3600" dirty="0" smtClean="0">
                <a:latin typeface="Impact" panose="020B0806030902050204" pitchFamily="34" charset="0"/>
              </a:rPr>
              <a:t>ATTENTION, “I will never leave you or forsake you.”</a:t>
            </a:r>
            <a:endParaRPr lang="en-US" sz="3600" dirty="0">
              <a:latin typeface="Impact" panose="020B0806030902050204" pitchFamily="34" charset="0"/>
            </a:endParaRPr>
          </a:p>
          <a:p>
            <a:pPr marL="0" lvl="0" indent="0">
              <a:buNone/>
            </a:pPr>
            <a:r>
              <a:rPr lang="en-US" sz="3600" dirty="0" smtClean="0">
                <a:latin typeface="Impact" panose="020B0806030902050204" pitchFamily="34" charset="0"/>
              </a:rPr>
              <a:t>EXPLANATION, in the Bible.</a:t>
            </a:r>
            <a:endParaRPr lang="en-US" sz="3600" dirty="0">
              <a:latin typeface="Impact" panose="020B0806030902050204" pitchFamily="34" charset="0"/>
            </a:endParaRPr>
          </a:p>
          <a:p>
            <a:pPr marL="0" lvl="0" indent="0">
              <a:buNone/>
            </a:pPr>
            <a:r>
              <a:rPr lang="en-US" sz="3600" dirty="0">
                <a:latin typeface="Impact" panose="020B0806030902050204" pitchFamily="34" charset="0"/>
              </a:rPr>
              <a:t>A </a:t>
            </a:r>
            <a:r>
              <a:rPr lang="en-US" sz="3600" dirty="0" smtClean="0">
                <a:latin typeface="Impact" panose="020B0806030902050204" pitchFamily="34" charset="0"/>
              </a:rPr>
              <a:t>CHALLENGE, to love Christ with obedience.</a:t>
            </a:r>
            <a:endParaRPr lang="en-US" sz="3600" dirty="0">
              <a:latin typeface="Impact" panose="020B0806030902050204" pitchFamily="34" charset="0"/>
            </a:endParaRPr>
          </a:p>
          <a:p>
            <a:pPr marL="0" lvl="0" indent="0">
              <a:buNone/>
            </a:pPr>
            <a:r>
              <a:rPr lang="en-US" sz="3600" dirty="0" smtClean="0">
                <a:latin typeface="Impact" panose="020B0806030902050204" pitchFamily="34" charset="0"/>
              </a:rPr>
              <a:t>RESPONSIBILITY, to go into all the world.</a:t>
            </a:r>
            <a:endParaRPr lang="en-US" sz="3600" dirty="0">
              <a:latin typeface="Impact" panose="020B0806030902050204" pitchFamily="34" charset="0"/>
            </a:endParaRPr>
          </a:p>
          <a:p>
            <a:pPr marL="0" lvl="0" indent="0">
              <a:buNone/>
            </a:pPr>
            <a:r>
              <a:rPr lang="en-US" sz="3600" dirty="0" smtClean="0">
                <a:latin typeface="Impact" panose="020B0806030902050204" pitchFamily="34" charset="0"/>
              </a:rPr>
              <a:t>A FUTURE, in a heavenly city. </a:t>
            </a:r>
          </a:p>
        </p:txBody>
      </p:sp>
    </p:spTree>
    <p:extLst>
      <p:ext uri="{BB962C8B-B14F-4D97-AF65-F5344CB8AC3E}">
        <p14:creationId xmlns:p14="http://schemas.microsoft.com/office/powerpoint/2010/main" val="107364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192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Kozuka Gothic Pro B</vt:lpstr>
      <vt:lpstr>Arial</vt:lpstr>
      <vt:lpstr>Calibri</vt:lpstr>
      <vt:lpstr>Calibri Light</vt:lpstr>
      <vt:lpstr>Forte</vt:lpstr>
      <vt:lpstr>Impact</vt:lpstr>
      <vt:lpstr>Office Theme</vt:lpstr>
      <vt:lpstr>Peter</vt:lpstr>
      <vt:lpstr>Peter was given…</vt:lpstr>
      <vt:lpstr>Peter was given…</vt:lpstr>
      <vt:lpstr>Peter was given…</vt:lpstr>
      <vt:lpstr>Peter was given…</vt:lpstr>
      <vt:lpstr>Peter was given…</vt:lpstr>
      <vt:lpstr>Peter was given…</vt:lpstr>
      <vt:lpstr>Peter was given…</vt:lpstr>
      <vt:lpstr>You have been given…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</dc:title>
  <dc:creator>josh blackmer</dc:creator>
  <cp:lastModifiedBy>Cindy Nelson</cp:lastModifiedBy>
  <cp:revision>24</cp:revision>
  <dcterms:created xsi:type="dcterms:W3CDTF">2016-02-05T19:42:36Z</dcterms:created>
  <dcterms:modified xsi:type="dcterms:W3CDTF">2016-02-08T16:06:48Z</dcterms:modified>
</cp:coreProperties>
</file>