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5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1205344"/>
            <a:ext cx="7726017" cy="1512918"/>
          </a:xfrm>
        </p:spPr>
        <p:txBody>
          <a:bodyPr/>
          <a:lstStyle>
            <a:lvl1pPr algn="ctr">
              <a:defRPr b="1">
                <a:ln w="12700">
                  <a:solidFill>
                    <a:schemeClr val="bg1"/>
                  </a:solidFill>
                </a:ln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72" y="2951018"/>
            <a:ext cx="6309360" cy="3906982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6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9152295"/>
              </p:ext>
            </p:extLst>
          </p:nvPr>
        </p:nvGraphicFramePr>
        <p:xfrm>
          <a:off x="1588" y="0"/>
          <a:ext cx="91424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Image" r:id="rId3" imgW="9142920" imgH="6857280" progId="Photoshop.Image.13">
                  <p:embed/>
                </p:oleObj>
              </mc:Choice>
              <mc:Fallback>
                <p:oleObj name="Image" r:id="rId3" imgW="9142920" imgH="6857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0"/>
                        <a:ext cx="91424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62681272"/>
              </p:ext>
            </p:extLst>
          </p:nvPr>
        </p:nvGraphicFramePr>
        <p:xfrm>
          <a:off x="1588" y="0"/>
          <a:ext cx="91424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5" imgW="9142920" imgH="6857280" progId="Photoshop.Image.13">
                  <p:embed/>
                </p:oleObj>
              </mc:Choice>
              <mc:Fallback>
                <p:oleObj name="Image" r:id="rId5" imgW="9142920" imgH="6857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0"/>
                        <a:ext cx="91424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1205344"/>
            <a:ext cx="7726017" cy="1221971"/>
          </a:xfrm>
        </p:spPr>
        <p:txBody>
          <a:bodyPr/>
          <a:lstStyle>
            <a:lvl1pPr algn="ctr">
              <a:defRPr b="1">
                <a:ln w="12700">
                  <a:solidFill>
                    <a:schemeClr val="bg1"/>
                  </a:solidFill>
                </a:ln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72" y="2651759"/>
            <a:ext cx="6309360" cy="4206241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87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9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7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8B5F0-AD8A-409F-867F-E8D1938A9DE3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1B4D0-629D-45EA-BCF1-61FBFA757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2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Exaltation:</a:t>
            </a:r>
            <a:br>
              <a:rPr lang="en-US" sz="4000" dirty="0" smtClean="0"/>
            </a:br>
            <a:r>
              <a:rPr lang="en-US" sz="4900" i="1" dirty="0" smtClean="0">
                <a:solidFill>
                  <a:srgbClr val="07029E"/>
                </a:solidFill>
              </a:rPr>
              <a:t>“You are…”</a:t>
            </a:r>
            <a:r>
              <a:rPr lang="en-US" sz="5300" i="1" dirty="0" smtClean="0">
                <a:solidFill>
                  <a:srgbClr val="07029E"/>
                </a:solidFill>
              </a:rPr>
              <a:t/>
            </a:r>
            <a:br>
              <a:rPr lang="en-US" sz="5300" i="1" dirty="0" smtClean="0">
                <a:solidFill>
                  <a:srgbClr val="07029E"/>
                </a:solidFill>
              </a:rPr>
            </a:br>
            <a:r>
              <a:rPr lang="en-US" sz="3100" dirty="0" smtClean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(Luke 11:2; Matt. 6:9)</a:t>
            </a:r>
            <a:endParaRPr lang="en-US" i="1" dirty="0">
              <a:solidFill>
                <a:srgbClr val="07029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Worthy </a:t>
            </a:r>
            <a:r>
              <a:rPr lang="en-US" dirty="0"/>
              <a:t>(Rev. </a:t>
            </a:r>
            <a:r>
              <a:rPr lang="en-US" dirty="0" smtClean="0"/>
              <a:t>4:11)</a:t>
            </a:r>
            <a:endParaRPr lang="en-US" dirty="0"/>
          </a:p>
          <a:p>
            <a:r>
              <a:rPr lang="en-US" dirty="0" smtClean="0"/>
              <a:t>Holy </a:t>
            </a:r>
            <a:r>
              <a:rPr lang="en-US" dirty="0"/>
              <a:t>(Rev. </a:t>
            </a:r>
            <a:r>
              <a:rPr lang="en-US" dirty="0" smtClean="0"/>
              <a:t>4:8; Psa. 111:9)</a:t>
            </a:r>
            <a:endParaRPr lang="en-US" dirty="0"/>
          </a:p>
          <a:p>
            <a:r>
              <a:rPr lang="en-US" dirty="0" smtClean="0"/>
              <a:t>Awesome </a:t>
            </a:r>
            <a:r>
              <a:rPr lang="en-US" dirty="0"/>
              <a:t>(Psa. 47:2; Deut. </a:t>
            </a:r>
            <a:r>
              <a:rPr lang="en-US" dirty="0" smtClean="0"/>
              <a:t>7:21)</a:t>
            </a:r>
          </a:p>
          <a:p>
            <a:r>
              <a:rPr lang="en-US" dirty="0" smtClean="0"/>
              <a:t>Sovereign (Psa</a:t>
            </a:r>
            <a:r>
              <a:rPr lang="en-US" dirty="0"/>
              <a:t>. 115:3; Dan. 4:34-35)</a:t>
            </a:r>
          </a:p>
          <a:p>
            <a:r>
              <a:rPr lang="en-US" dirty="0" smtClean="0"/>
              <a:t>Merciful </a:t>
            </a:r>
            <a:r>
              <a:rPr lang="en-US" dirty="0"/>
              <a:t>(Psa. </a:t>
            </a:r>
            <a:r>
              <a:rPr lang="en-US" dirty="0" smtClean="0"/>
              <a:t>103:8; Jas. 5:11)</a:t>
            </a:r>
            <a:endParaRPr lang="en-US" dirty="0"/>
          </a:p>
          <a:p>
            <a:r>
              <a:rPr lang="en-US" dirty="0" smtClean="0"/>
              <a:t>Faithful </a:t>
            </a:r>
            <a:r>
              <a:rPr lang="en-US" dirty="0"/>
              <a:t>(1 Cor. </a:t>
            </a:r>
            <a:r>
              <a:rPr lang="en-US" dirty="0" smtClean="0"/>
              <a:t>1:9; 10:13)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1205344"/>
            <a:ext cx="7726017" cy="1512918"/>
          </a:xfrm>
        </p:spPr>
        <p:txBody>
          <a:bodyPr anchor="ctr" anchorCtr="0">
            <a:normAutofit fontScale="90000"/>
          </a:bodyPr>
          <a:lstStyle/>
          <a:p>
            <a:r>
              <a:rPr lang="en-US" sz="4000" dirty="0" smtClean="0"/>
              <a:t>Supplication:</a:t>
            </a:r>
            <a:br>
              <a:rPr lang="en-US" sz="4000" dirty="0" smtClean="0"/>
            </a:br>
            <a:r>
              <a:rPr lang="en-US" sz="4900" i="1" dirty="0" smtClean="0">
                <a:solidFill>
                  <a:srgbClr val="07029E"/>
                </a:solidFill>
              </a:rPr>
              <a:t>“Please help me…”</a:t>
            </a:r>
            <a:r>
              <a:rPr lang="en-US" i="1" dirty="0" smtClean="0">
                <a:solidFill>
                  <a:srgbClr val="07029E"/>
                </a:solidFill>
              </a:rPr>
              <a:t/>
            </a:r>
            <a:br>
              <a:rPr lang="en-US" i="1" dirty="0" smtClean="0">
                <a:solidFill>
                  <a:srgbClr val="07029E"/>
                </a:solidFill>
              </a:rPr>
            </a:br>
            <a:r>
              <a:rPr lang="en-US" sz="3100" dirty="0" smtClean="0">
                <a:ln w="6350">
                  <a:solidFill>
                    <a:schemeClr val="bg1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schemeClr val="tx1"/>
                  </a:outerShdw>
                </a:effectLst>
              </a:rPr>
              <a:t>(Phil. 4:6-7; 1 John 5:15)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07029E"/>
              </a:solidFill>
              <a:effectLst>
                <a:outerShdw blurRad="50800" dist="38100" dir="8100000" algn="ctr" rotWithShape="0">
                  <a:schemeClr val="tx1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72" y="2953512"/>
            <a:ext cx="6445566" cy="4206241"/>
          </a:xfrm>
        </p:spPr>
        <p:txBody>
          <a:bodyPr>
            <a:normAutofit/>
          </a:bodyPr>
          <a:lstStyle/>
          <a:p>
            <a:r>
              <a:rPr lang="en-US" dirty="0" smtClean="0"/>
              <a:t>With </a:t>
            </a:r>
            <a:r>
              <a:rPr lang="en-US" dirty="0"/>
              <a:t>my daily needs (Luke </a:t>
            </a:r>
            <a:r>
              <a:rPr lang="en-US" dirty="0" smtClean="0"/>
              <a:t>11:3)</a:t>
            </a:r>
            <a:endParaRPr lang="en-US" dirty="0"/>
          </a:p>
          <a:p>
            <a:r>
              <a:rPr lang="en-US" dirty="0" smtClean="0"/>
              <a:t>With </a:t>
            </a:r>
            <a:r>
              <a:rPr lang="en-US" dirty="0"/>
              <a:t>my relationships (Eph. </a:t>
            </a:r>
            <a:r>
              <a:rPr lang="en-US" dirty="0" smtClean="0"/>
              <a:t>5:22-6:9)</a:t>
            </a:r>
            <a:endParaRPr lang="en-US" dirty="0"/>
          </a:p>
          <a:p>
            <a:r>
              <a:rPr lang="en-US" dirty="0" smtClean="0"/>
              <a:t>Overcome </a:t>
            </a:r>
            <a:r>
              <a:rPr lang="en-US" dirty="0"/>
              <a:t>temptations (Luke </a:t>
            </a:r>
            <a:r>
              <a:rPr lang="en-US" dirty="0" smtClean="0"/>
              <a:t>11:4)</a:t>
            </a:r>
            <a:endParaRPr lang="en-US" dirty="0"/>
          </a:p>
          <a:p>
            <a:r>
              <a:rPr lang="en-US" dirty="0" smtClean="0"/>
              <a:t>Have </a:t>
            </a:r>
            <a:r>
              <a:rPr lang="en-US" dirty="0"/>
              <a:t>courage to tell others </a:t>
            </a:r>
            <a:r>
              <a:rPr lang="en-US" dirty="0" smtClean="0"/>
              <a:t>(</a:t>
            </a:r>
            <a:r>
              <a:rPr lang="en-US" dirty="0"/>
              <a:t>Acts </a:t>
            </a:r>
            <a:r>
              <a:rPr lang="en-US" dirty="0" smtClean="0"/>
              <a:t>4:29)</a:t>
            </a:r>
            <a:endParaRPr lang="en-US" dirty="0"/>
          </a:p>
          <a:p>
            <a:r>
              <a:rPr lang="en-US" dirty="0" smtClean="0"/>
              <a:t>Find </a:t>
            </a:r>
            <a:r>
              <a:rPr lang="en-US" dirty="0"/>
              <a:t>opportunities to serve (1 Cor. </a:t>
            </a:r>
            <a:r>
              <a:rPr lang="en-US" dirty="0" smtClean="0"/>
              <a:t>15:58)</a:t>
            </a:r>
            <a:endParaRPr lang="en-US" dirty="0"/>
          </a:p>
          <a:p>
            <a:r>
              <a:rPr lang="en-US" dirty="0" smtClean="0"/>
              <a:t>Be </a:t>
            </a:r>
            <a:r>
              <a:rPr lang="en-US" dirty="0"/>
              <a:t>faithful </a:t>
            </a:r>
            <a:r>
              <a:rPr lang="en-US" dirty="0" smtClean="0"/>
              <a:t>(1 </a:t>
            </a:r>
            <a:r>
              <a:rPr lang="en-US" dirty="0"/>
              <a:t>Cor. 6:19-20)</a:t>
            </a:r>
          </a:p>
        </p:txBody>
      </p:sp>
    </p:spTree>
    <p:extLst>
      <p:ext uri="{BB962C8B-B14F-4D97-AF65-F5344CB8AC3E}">
        <p14:creationId xmlns:p14="http://schemas.microsoft.com/office/powerpoint/2010/main" val="11185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Intercession:</a:t>
            </a:r>
            <a:br>
              <a:rPr lang="en-US" sz="4000" dirty="0" smtClean="0"/>
            </a:br>
            <a:r>
              <a:rPr lang="en-US" sz="4900" i="1" dirty="0" smtClean="0">
                <a:solidFill>
                  <a:srgbClr val="07029E"/>
                </a:solidFill>
              </a:rPr>
              <a:t>“Please be with…”</a:t>
            </a:r>
            <a:r>
              <a:rPr lang="en-US" sz="5300" i="1" dirty="0" smtClean="0">
                <a:solidFill>
                  <a:srgbClr val="07029E"/>
                </a:solidFill>
              </a:rPr>
              <a:t/>
            </a:r>
            <a:br>
              <a:rPr lang="en-US" sz="5300" i="1" dirty="0" smtClean="0">
                <a:solidFill>
                  <a:srgbClr val="07029E"/>
                </a:solidFill>
              </a:rPr>
            </a:br>
            <a:r>
              <a:rPr lang="en-US" sz="3100" dirty="0" smtClean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(1 Tim. 2:1; Jas. 5:16)</a:t>
            </a:r>
            <a:endParaRPr lang="en-US" i="1" dirty="0">
              <a:solidFill>
                <a:srgbClr val="07029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71" y="2953512"/>
            <a:ext cx="6386843" cy="4206241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families and children (Eph. </a:t>
            </a:r>
            <a:r>
              <a:rPr lang="en-US" dirty="0" smtClean="0"/>
              <a:t>5:22-6:4)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church and its leaders (Phil. </a:t>
            </a:r>
            <a:r>
              <a:rPr lang="en-US" dirty="0" smtClean="0"/>
              <a:t>1:1-4)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nation and its leaders (1 Tim. </a:t>
            </a:r>
            <a:r>
              <a:rPr lang="en-US" dirty="0" smtClean="0"/>
              <a:t>2:1-4)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lost and their hearts (Rom. </a:t>
            </a:r>
            <a:r>
              <a:rPr lang="en-US" dirty="0" smtClean="0"/>
              <a:t>10:1)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spiritually weak </a:t>
            </a:r>
            <a:r>
              <a:rPr lang="en-US" dirty="0" smtClean="0"/>
              <a:t>(Rom</a:t>
            </a:r>
            <a:r>
              <a:rPr lang="en-US" dirty="0"/>
              <a:t>. 15:1)</a:t>
            </a:r>
          </a:p>
          <a:p>
            <a:r>
              <a:rPr lang="en-US" dirty="0" smtClean="0"/>
              <a:t>The </a:t>
            </a:r>
            <a:r>
              <a:rPr lang="en-US" dirty="0"/>
              <a:t>physically weak (Jas. </a:t>
            </a:r>
            <a:r>
              <a:rPr lang="en-US" dirty="0" smtClean="0"/>
              <a:t>5:13-16)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Appreciation:</a:t>
            </a:r>
            <a:br>
              <a:rPr lang="en-US" sz="4000" dirty="0" smtClean="0"/>
            </a:br>
            <a:r>
              <a:rPr lang="en-US" sz="4900" i="1" dirty="0" smtClean="0">
                <a:solidFill>
                  <a:srgbClr val="07029E"/>
                </a:solidFill>
              </a:rPr>
              <a:t>“Thank you for…”</a:t>
            </a:r>
            <a:r>
              <a:rPr lang="en-US" sz="5300" i="1" dirty="0" smtClean="0">
                <a:solidFill>
                  <a:srgbClr val="07029E"/>
                </a:solidFill>
              </a:rPr>
              <a:t/>
            </a:r>
            <a:br>
              <a:rPr lang="en-US" sz="5300" i="1" dirty="0" smtClean="0">
                <a:solidFill>
                  <a:srgbClr val="07029E"/>
                </a:solidFill>
              </a:rPr>
            </a:br>
            <a:r>
              <a:rPr lang="en-US" sz="3100" dirty="0" smtClean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(Col. 4:2; Phil. 4:6)</a:t>
            </a:r>
            <a:endParaRPr lang="en-US" i="1" dirty="0">
              <a:solidFill>
                <a:srgbClr val="07029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</a:t>
            </a:r>
            <a:r>
              <a:rPr lang="en-US" dirty="0"/>
              <a:t>love (Eph. 2:4-7)</a:t>
            </a:r>
          </a:p>
          <a:p>
            <a:r>
              <a:rPr lang="en-US" dirty="0" smtClean="0"/>
              <a:t>Your </a:t>
            </a:r>
            <a:r>
              <a:rPr lang="en-US" dirty="0"/>
              <a:t>gifts (Jas. 1:17)</a:t>
            </a:r>
          </a:p>
          <a:p>
            <a:r>
              <a:rPr lang="en-US" dirty="0" smtClean="0"/>
              <a:t>Your </a:t>
            </a:r>
            <a:r>
              <a:rPr lang="en-US" dirty="0"/>
              <a:t>church (Eph. 1:16)</a:t>
            </a:r>
          </a:p>
          <a:p>
            <a:r>
              <a:rPr lang="en-US" dirty="0" smtClean="0"/>
              <a:t>Your </a:t>
            </a:r>
            <a:r>
              <a:rPr lang="en-US" dirty="0"/>
              <a:t>word (Psa. 119:62; Col. 3:17)</a:t>
            </a:r>
          </a:p>
          <a:p>
            <a:r>
              <a:rPr lang="en-US" dirty="0" smtClean="0"/>
              <a:t>Your </a:t>
            </a:r>
            <a:r>
              <a:rPr lang="en-US" dirty="0"/>
              <a:t>Son (2 Cor. 9:15)</a:t>
            </a:r>
          </a:p>
          <a:p>
            <a:r>
              <a:rPr lang="en-US" dirty="0" smtClean="0"/>
              <a:t>Your </a:t>
            </a:r>
            <a:r>
              <a:rPr lang="en-US" dirty="0"/>
              <a:t>promise (1 Cor. 15:57)</a:t>
            </a:r>
          </a:p>
        </p:txBody>
      </p:sp>
    </p:spTree>
    <p:extLst>
      <p:ext uri="{BB962C8B-B14F-4D97-AF65-F5344CB8AC3E}">
        <p14:creationId xmlns:p14="http://schemas.microsoft.com/office/powerpoint/2010/main" val="37622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Confession:</a:t>
            </a:r>
            <a:br>
              <a:rPr lang="en-US" sz="4000" dirty="0" smtClean="0"/>
            </a:br>
            <a:r>
              <a:rPr lang="en-US" sz="4900" i="1" dirty="0" smtClean="0">
                <a:solidFill>
                  <a:srgbClr val="07029E"/>
                </a:solidFill>
              </a:rPr>
              <a:t>“Please forgive me for…”</a:t>
            </a:r>
            <a:r>
              <a:rPr lang="en-US" sz="5300" i="1" dirty="0" smtClean="0">
                <a:solidFill>
                  <a:srgbClr val="07029E"/>
                </a:solidFill>
              </a:rPr>
              <a:t/>
            </a:r>
            <a:br>
              <a:rPr lang="en-US" sz="5300" i="1" dirty="0" smtClean="0">
                <a:solidFill>
                  <a:srgbClr val="07029E"/>
                </a:solidFill>
              </a:rPr>
            </a:br>
            <a:r>
              <a:rPr lang="en-US" sz="3100" dirty="0" smtClean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(</a:t>
            </a:r>
            <a:r>
              <a:rPr lang="en-US" sz="3100" dirty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Luke </a:t>
            </a:r>
            <a:r>
              <a:rPr lang="en-US" sz="3100" dirty="0" smtClean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11:4; 1 John 1:9)</a:t>
            </a:r>
            <a:endParaRPr lang="en-US" i="1" dirty="0">
              <a:solidFill>
                <a:srgbClr val="07029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</a:t>
            </a:r>
            <a:r>
              <a:rPr lang="en-US" dirty="0"/>
              <a:t>overt sins (1 John 3:4)</a:t>
            </a:r>
          </a:p>
          <a:p>
            <a:r>
              <a:rPr lang="en-US" dirty="0" smtClean="0"/>
              <a:t>My </a:t>
            </a:r>
            <a:r>
              <a:rPr lang="en-US" dirty="0"/>
              <a:t>secret sins (</a:t>
            </a:r>
            <a:r>
              <a:rPr lang="en-US" dirty="0" err="1"/>
              <a:t>Ecc</a:t>
            </a:r>
            <a:r>
              <a:rPr lang="en-US" dirty="0"/>
              <a:t>. 12:14)</a:t>
            </a:r>
          </a:p>
          <a:p>
            <a:r>
              <a:rPr lang="en-US" dirty="0" smtClean="0"/>
              <a:t>My </a:t>
            </a:r>
            <a:r>
              <a:rPr lang="en-US" dirty="0"/>
              <a:t>inadvertent sins (Gal. 6:1)</a:t>
            </a:r>
          </a:p>
          <a:p>
            <a:r>
              <a:rPr lang="en-US" dirty="0" smtClean="0"/>
              <a:t>My </a:t>
            </a:r>
            <a:r>
              <a:rPr lang="en-US" dirty="0"/>
              <a:t>words (Matt. 12:36)</a:t>
            </a:r>
          </a:p>
          <a:p>
            <a:r>
              <a:rPr lang="en-US" dirty="0" smtClean="0"/>
              <a:t>My </a:t>
            </a:r>
            <a:r>
              <a:rPr lang="en-US" dirty="0"/>
              <a:t>thoughts (Acts 8:22)</a:t>
            </a:r>
          </a:p>
          <a:p>
            <a:r>
              <a:rPr lang="en-US" dirty="0" smtClean="0"/>
              <a:t>My </a:t>
            </a:r>
            <a:r>
              <a:rPr lang="en-US" dirty="0"/>
              <a:t>attitudes (Eph. 4:31-32)</a:t>
            </a:r>
          </a:p>
        </p:txBody>
      </p:sp>
    </p:spTree>
    <p:extLst>
      <p:ext uri="{BB962C8B-B14F-4D97-AF65-F5344CB8AC3E}">
        <p14:creationId xmlns:p14="http://schemas.microsoft.com/office/powerpoint/2010/main" val="35159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Submission:</a:t>
            </a:r>
            <a:br>
              <a:rPr lang="en-US" sz="4000" dirty="0" smtClean="0"/>
            </a:br>
            <a:r>
              <a:rPr lang="en-US" sz="4900" i="1" dirty="0" smtClean="0">
                <a:solidFill>
                  <a:srgbClr val="07029E"/>
                </a:solidFill>
              </a:rPr>
              <a:t>“Your will </a:t>
            </a:r>
            <a:r>
              <a:rPr lang="en-US" sz="4000" i="1" dirty="0" smtClean="0">
                <a:solidFill>
                  <a:srgbClr val="07029E"/>
                </a:solidFill>
              </a:rPr>
              <a:t>(not mine) </a:t>
            </a:r>
            <a:r>
              <a:rPr lang="en-US" sz="4900" i="1" dirty="0" smtClean="0">
                <a:solidFill>
                  <a:srgbClr val="07029E"/>
                </a:solidFill>
              </a:rPr>
              <a:t>be done!”</a:t>
            </a:r>
            <a:r>
              <a:rPr lang="en-US" sz="5300" i="1" dirty="0" smtClean="0">
                <a:solidFill>
                  <a:srgbClr val="07029E"/>
                </a:solidFill>
              </a:rPr>
              <a:t/>
            </a:r>
            <a:br>
              <a:rPr lang="en-US" sz="5300" i="1" dirty="0" smtClean="0">
                <a:solidFill>
                  <a:srgbClr val="07029E"/>
                </a:solidFill>
              </a:rPr>
            </a:br>
            <a:r>
              <a:rPr lang="en-US" sz="3100" dirty="0" smtClean="0">
                <a:ln w="6350">
                  <a:solidFill>
                    <a:prstClr val="white"/>
                  </a:solidFill>
                </a:ln>
                <a:solidFill>
                  <a:srgbClr val="07029E"/>
                </a:solidFill>
                <a:effectLst>
                  <a:outerShdw blurRad="50800" dist="38100" dir="8100000" algn="ctr" rotWithShape="0">
                    <a:prstClr val="black"/>
                  </a:outerShdw>
                </a:effectLst>
              </a:rPr>
              <a:t>(Luke 11:2b; 22:42)</a:t>
            </a:r>
            <a:endParaRPr lang="en-US" i="1" dirty="0">
              <a:solidFill>
                <a:srgbClr val="0702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Obey Him Tonight!</a:t>
            </a:r>
            <a:endParaRPr lang="en-US" sz="4800" i="1" dirty="0">
              <a:solidFill>
                <a:srgbClr val="07029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7572" y="2651759"/>
            <a:ext cx="8120810" cy="4206241"/>
          </a:xfrm>
        </p:spPr>
        <p:txBody>
          <a:bodyPr/>
          <a:lstStyle/>
          <a:p>
            <a:r>
              <a:rPr lang="en-US" dirty="0" smtClean="0"/>
              <a:t>Believe Jesus is God’s Son – John 8:24</a:t>
            </a:r>
          </a:p>
          <a:p>
            <a:r>
              <a:rPr lang="en-US" dirty="0" smtClean="0"/>
              <a:t>Repent of your sins &amp; turn to God – Acts 17:30</a:t>
            </a:r>
          </a:p>
          <a:p>
            <a:r>
              <a:rPr lang="en-US" dirty="0" smtClean="0"/>
              <a:t>Confess your faith in Jesus – Romans 10:9-10</a:t>
            </a:r>
          </a:p>
          <a:p>
            <a:r>
              <a:rPr lang="en-US" dirty="0" smtClean="0"/>
              <a:t>Be immersed into Christ – Romans 6:3-4</a:t>
            </a:r>
          </a:p>
          <a:p>
            <a:pPr lvl="1" indent="-292100">
              <a:buFont typeface="Calibri" panose="020F0502020204030204" pitchFamily="34" charset="0"/>
              <a:buChar char="−"/>
            </a:pPr>
            <a:r>
              <a:rPr lang="en-US" dirty="0" smtClean="0"/>
              <a:t>God will forgive all of your sins – Acts 2:38</a:t>
            </a:r>
          </a:p>
          <a:p>
            <a:pPr lvl="1" indent="-292100">
              <a:buFont typeface="Calibri" panose="020F0502020204030204" pitchFamily="34" charset="0"/>
              <a:buChar char="−"/>
            </a:pPr>
            <a:r>
              <a:rPr lang="en-US" dirty="0" smtClean="0"/>
              <a:t>God will add you to His church – Acts 2:47</a:t>
            </a:r>
          </a:p>
          <a:p>
            <a:pPr lvl="1" indent="-292100">
              <a:buFont typeface="Calibri" panose="020F0502020204030204" pitchFamily="34" charset="0"/>
              <a:buChar char="−"/>
            </a:pPr>
            <a:r>
              <a:rPr lang="en-US" dirty="0" smtClean="0"/>
              <a:t>God will enroll you in heaven – Hebrews 12:23</a:t>
            </a:r>
          </a:p>
          <a:p>
            <a:r>
              <a:rPr lang="en-US" dirty="0" smtClean="0"/>
              <a:t>Live as His faithful child – Revelation 2:10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1468</TotalTime>
  <Words>339</Words>
  <Application>Microsoft Office PowerPoint</Application>
  <PresentationFormat>On-screen Show (4:3)</PresentationFormat>
  <Paragraphs>45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Image</vt:lpstr>
      <vt:lpstr>PowerPoint Presentation</vt:lpstr>
      <vt:lpstr>Exaltation: “You are…” (Luke 11:2; Matt. 6:9)</vt:lpstr>
      <vt:lpstr>Supplication: “Please help me…” (Phil. 4:6-7; 1 John 5:15)</vt:lpstr>
      <vt:lpstr>Intercession: “Please be with…” (1 Tim. 2:1; Jas. 5:16)</vt:lpstr>
      <vt:lpstr>Appreciation: “Thank you for…” (Col. 4:2; Phil. 4:6)</vt:lpstr>
      <vt:lpstr>Confession: “Please forgive me for…” (Luke 11:4; 1 John 1:9)</vt:lpstr>
      <vt:lpstr>Submission: “Your will (not mine) be done!” (Luke 11:2b; 22:42)</vt:lpstr>
      <vt:lpstr>Obey Him Tonight!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13</cp:revision>
  <dcterms:created xsi:type="dcterms:W3CDTF">2016-01-23T14:57:56Z</dcterms:created>
  <dcterms:modified xsi:type="dcterms:W3CDTF">2016-01-24T22:32:25Z</dcterms:modified>
</cp:coreProperties>
</file>