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7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1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7792143" cy="1330037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706543" cy="339990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631825" indent="-290513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3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4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3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AD84-4688-4C21-A9D4-0C65BDDEB91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7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05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Thanks-Filled Heart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What God Has Done for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/>
          </a:bodyPr>
          <a:lstStyle/>
          <a:p>
            <a:r>
              <a:rPr lang="en-US" dirty="0" smtClean="0"/>
              <a:t>Loving </a:t>
            </a:r>
            <a:r>
              <a:rPr lang="en-US" dirty="0"/>
              <a:t>Me – Rom. 5:8; Eph. 5:2; 1 John </a:t>
            </a:r>
            <a:r>
              <a:rPr lang="en-US" dirty="0" smtClean="0"/>
              <a:t>3:16; 4:9-10</a:t>
            </a:r>
            <a:endParaRPr lang="en-US" dirty="0"/>
          </a:p>
          <a:p>
            <a:r>
              <a:rPr lang="en-US" dirty="0" smtClean="0"/>
              <a:t>Blessing </a:t>
            </a:r>
            <a:r>
              <a:rPr lang="en-US" dirty="0"/>
              <a:t>Me – </a:t>
            </a:r>
            <a:r>
              <a:rPr lang="en-US" dirty="0"/>
              <a:t>Eph. </a:t>
            </a:r>
            <a:r>
              <a:rPr lang="en-US"/>
              <a:t>1:3-14; 2:18-19; 1 John 1:5-10</a:t>
            </a:r>
            <a:endParaRPr lang="en-US" dirty="0"/>
          </a:p>
          <a:p>
            <a:r>
              <a:rPr lang="en-US" dirty="0" smtClean="0"/>
              <a:t>Making </a:t>
            </a:r>
            <a:r>
              <a:rPr lang="en-US" dirty="0"/>
              <a:t>Me Whole – 1 </a:t>
            </a:r>
            <a:r>
              <a:rPr lang="en-US" dirty="0" smtClean="0"/>
              <a:t>Th. </a:t>
            </a:r>
            <a:r>
              <a:rPr lang="en-US" dirty="0"/>
              <a:t>5:23; Heb. </a:t>
            </a:r>
            <a:r>
              <a:rPr lang="en-US" dirty="0" smtClean="0"/>
              <a:t>13:20-21; </a:t>
            </a:r>
            <a:r>
              <a:rPr lang="en-US" dirty="0"/>
              <a:t>1 </a:t>
            </a:r>
            <a:r>
              <a:rPr lang="en-US" dirty="0" smtClean="0"/>
              <a:t>Pt. 5:10</a:t>
            </a:r>
            <a:endParaRPr lang="en-US" dirty="0"/>
          </a:p>
          <a:p>
            <a:r>
              <a:rPr lang="en-US" dirty="0" smtClean="0"/>
              <a:t>Saving </a:t>
            </a:r>
            <a:r>
              <a:rPr lang="en-US" dirty="0"/>
              <a:t>My Soul – </a:t>
            </a:r>
            <a:r>
              <a:rPr lang="en-US" dirty="0" smtClean="0"/>
              <a:t>Isa. </a:t>
            </a:r>
            <a:r>
              <a:rPr lang="en-US" dirty="0"/>
              <a:t>59:1-2; </a:t>
            </a:r>
            <a:r>
              <a:rPr lang="en-US" dirty="0" smtClean="0"/>
              <a:t>Ro. </a:t>
            </a:r>
            <a:r>
              <a:rPr lang="en-US" dirty="0"/>
              <a:t>3:23-26; 6:23; </a:t>
            </a:r>
            <a:r>
              <a:rPr lang="en-US" dirty="0" smtClean="0"/>
              <a:t>Mt</a:t>
            </a:r>
            <a:r>
              <a:rPr lang="en-US" dirty="0"/>
              <a:t>. </a:t>
            </a:r>
            <a:r>
              <a:rPr lang="en-US" dirty="0" smtClean="0"/>
              <a:t>10:28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8850977" cy="133003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Thanks-Filled Heart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What </a:t>
            </a:r>
            <a:r>
              <a:rPr lang="en-US" dirty="0" smtClean="0"/>
              <a:t>We Can Do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Join Together – the church can do more together than separately (the book of Acts; Phil. 2:2)</a:t>
            </a:r>
          </a:p>
          <a:p>
            <a:r>
              <a:rPr lang="en-US" dirty="0" smtClean="0"/>
              <a:t>All Praise Together – the church has much to praise God for together (Acts 2:46-47; 1 Pet. 2:9-10)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6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8850977" cy="133003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Thanks-Filled Heart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What </a:t>
            </a:r>
            <a:r>
              <a:rPr lang="en-US" dirty="0" smtClean="0"/>
              <a:t>I Can Do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/>
          </a:bodyPr>
          <a:lstStyle/>
          <a:p>
            <a:r>
              <a:rPr lang="en-US" dirty="0" smtClean="0"/>
              <a:t>Seek the Will of God – John 7:17; Eph. 5:17; 1 Pet. 4:1-2</a:t>
            </a:r>
          </a:p>
          <a:p>
            <a:r>
              <a:rPr lang="en-US" dirty="0" smtClean="0"/>
              <a:t>Serve Him (Now &amp; in Eternity) – 1 Cor. 6:20; Rev. 22:3</a:t>
            </a:r>
          </a:p>
          <a:p>
            <a:pPr lvl="1"/>
            <a:r>
              <a:rPr lang="en-US" dirty="0" smtClean="0"/>
              <a:t>Serve Him by serving others, in &amp; out of the church – Gal. 6:10</a:t>
            </a:r>
          </a:p>
          <a:p>
            <a:pPr lvl="1"/>
            <a:r>
              <a:rPr lang="en-US" dirty="0" smtClean="0"/>
              <a:t>Only servants will enter and reside in heaven – Rev. 22:3</a:t>
            </a:r>
          </a:p>
          <a:p>
            <a:r>
              <a:rPr lang="en-US" dirty="0" smtClean="0"/>
              <a:t>Surrender to Him – Rom. 6:11-18</a:t>
            </a:r>
          </a:p>
          <a:p>
            <a:pPr lvl="1"/>
            <a:r>
              <a:rPr lang="en-US" dirty="0" smtClean="0"/>
              <a:t>Say </a:t>
            </a:r>
            <a:r>
              <a:rPr lang="en-US" dirty="0"/>
              <a:t>to God, “Use me!” – 2 Cor. 4:5-7; Rom. 6:11-18</a:t>
            </a:r>
          </a:p>
          <a:p>
            <a:pPr lvl="1"/>
            <a:r>
              <a:rPr lang="en-US" dirty="0" smtClean="0"/>
              <a:t>Say </a:t>
            </a:r>
            <a:r>
              <a:rPr lang="en-US" dirty="0"/>
              <a:t>to God, “Control me!” – 1 Pet. 2:24; Rom. </a:t>
            </a:r>
            <a:r>
              <a:rPr lang="en-US" dirty="0" smtClean="0"/>
              <a:t>6:11-18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6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2128057"/>
            <a:ext cx="8850976" cy="133003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Thanks-Filled Heart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Is Obedient to God’s Word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Believe Jesus is God’s Son – John 8:24</a:t>
            </a:r>
          </a:p>
          <a:p>
            <a:r>
              <a:rPr lang="en-US" dirty="0" smtClean="0"/>
              <a:t>Repent of your sins and turn to God – Luke 13:3</a:t>
            </a:r>
          </a:p>
          <a:p>
            <a:r>
              <a:rPr lang="en-US" dirty="0" smtClean="0"/>
              <a:t>Confess your faith in Jesus – Matthew 10:32</a:t>
            </a:r>
          </a:p>
          <a:p>
            <a:r>
              <a:rPr lang="en-US" dirty="0" smtClean="0"/>
              <a:t>Be immersed into Christ – Acts 22:16</a:t>
            </a:r>
          </a:p>
          <a:p>
            <a:pPr lvl="1"/>
            <a:r>
              <a:rPr lang="en-US" dirty="0" smtClean="0"/>
              <a:t>God will forgive all of your sins – Acts 2:38</a:t>
            </a:r>
          </a:p>
          <a:p>
            <a:pPr lvl="1"/>
            <a:r>
              <a:rPr lang="en-US" dirty="0" smtClean="0"/>
              <a:t>God will add you to His church – Acts 2:47</a:t>
            </a:r>
          </a:p>
          <a:p>
            <a:pPr lvl="1"/>
            <a:r>
              <a:rPr lang="en-US" dirty="0" smtClean="0"/>
              <a:t>God will enroll you in heaven – Hebrews 12:23</a:t>
            </a:r>
          </a:p>
          <a:p>
            <a:r>
              <a:rPr lang="en-US" dirty="0" smtClean="0"/>
              <a:t>Serve Him faithfully now &amp; in eternity – 1 Cor. 6:19-20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3952</TotalTime>
  <Words>296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A Thanks-Filled Heart  For What God Has Done for Me</vt:lpstr>
      <vt:lpstr>A Thanks-Filled Heart  For What We Can Do for God</vt:lpstr>
      <vt:lpstr>A Thanks-Filled Heart  For What I Can Do for God</vt:lpstr>
      <vt:lpstr>A Thanks-Filled Heart  That Is Obedient to God’s Word 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11</cp:revision>
  <dcterms:created xsi:type="dcterms:W3CDTF">2016-01-08T01:47:06Z</dcterms:created>
  <dcterms:modified xsi:type="dcterms:W3CDTF">2016-01-10T21:11:39Z</dcterms:modified>
</cp:coreProperties>
</file>