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74" r:id="rId4"/>
    <p:sldId id="275" r:id="rId5"/>
    <p:sldId id="276" r:id="rId6"/>
    <p:sldId id="27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C3"/>
    <a:srgbClr val="001B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55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41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13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374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19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03862"/>
            <a:ext cx="7886700" cy="817853"/>
          </a:xfrm>
          <a:solidFill>
            <a:schemeClr val="bg1"/>
          </a:solidFill>
          <a:ln w="38100">
            <a:solidFill>
              <a:srgbClr val="001B48"/>
            </a:solidFill>
          </a:ln>
        </p:spPr>
        <p:txBody>
          <a:bodyPr>
            <a:normAutofit/>
          </a:bodyPr>
          <a:lstStyle>
            <a:lvl1pPr algn="l">
              <a:defRPr sz="4000" b="1">
                <a:solidFill>
                  <a:srgbClr val="001B48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461" y="2784764"/>
            <a:ext cx="8041524" cy="4073236"/>
          </a:xfrm>
        </p:spPr>
        <p:txBody>
          <a:bodyPr/>
          <a:lstStyle>
            <a:lvl1pPr>
              <a:defRPr b="1"/>
            </a:lvl1pPr>
            <a:lvl2pPr marL="631825" indent="-290513">
              <a:buFont typeface="Calibri" panose="020F0502020204030204" pitchFamily="34" charset="0"/>
              <a:buChar char="−"/>
              <a:defRPr b="1">
                <a:solidFill>
                  <a:srgbClr val="001B48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427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461" y="1778924"/>
            <a:ext cx="8041524" cy="5079076"/>
          </a:xfrm>
        </p:spPr>
        <p:txBody>
          <a:bodyPr/>
          <a:lstStyle>
            <a:lvl1pPr>
              <a:defRPr b="1"/>
            </a:lvl1pPr>
            <a:lvl2pPr marL="631825" indent="-290513">
              <a:buFont typeface="Calibri" panose="020F0502020204030204" pitchFamily="34" charset="0"/>
              <a:buChar char="−"/>
              <a:defRPr b="1">
                <a:solidFill>
                  <a:srgbClr val="001B48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9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03862"/>
            <a:ext cx="7886700" cy="817853"/>
          </a:xfrm>
          <a:solidFill>
            <a:schemeClr val="bg1"/>
          </a:solidFill>
          <a:ln w="38100">
            <a:solidFill>
              <a:srgbClr val="001B48"/>
            </a:solidFill>
          </a:ln>
        </p:spPr>
        <p:txBody>
          <a:bodyPr>
            <a:normAutofit/>
          </a:bodyPr>
          <a:lstStyle>
            <a:lvl1pPr algn="l">
              <a:defRPr sz="4000" b="1">
                <a:solidFill>
                  <a:srgbClr val="001B48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461" y="2784764"/>
            <a:ext cx="8041524" cy="4073236"/>
          </a:xfrm>
        </p:spPr>
        <p:txBody>
          <a:bodyPr/>
          <a:lstStyle>
            <a:lvl1pPr>
              <a:defRPr b="1"/>
            </a:lvl1pPr>
            <a:lvl2pPr marL="631825" indent="-290513">
              <a:buFont typeface="Calibri" panose="020F0502020204030204" pitchFamily="34" charset="0"/>
              <a:buChar char="−"/>
              <a:defRPr b="1">
                <a:solidFill>
                  <a:srgbClr val="001B48"/>
                </a:solidFill>
              </a:defRPr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524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56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57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52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86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48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462A5-DB3E-4007-8B1F-2D4FF30B8F54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619C2-04CA-42A8-B9D8-23B4B35F4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0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4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96983" y="0"/>
            <a:ext cx="7550331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669" y="860143"/>
            <a:ext cx="6144260" cy="54615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191" y="4907504"/>
            <a:ext cx="3632916" cy="11825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613" y="2638491"/>
            <a:ext cx="2742973" cy="1219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27" y="4818009"/>
            <a:ext cx="4132746" cy="3840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54" y="990779"/>
            <a:ext cx="4949543" cy="2669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548" y="3713851"/>
            <a:ext cx="5802912" cy="11459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5432" y="6252396"/>
            <a:ext cx="75520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i="1" dirty="0" smtClean="0"/>
              <a:t>“I </a:t>
            </a:r>
            <a:r>
              <a:rPr lang="en-US" sz="3200" b="1" i="1" dirty="0"/>
              <a:t>am not ashamed of the gospel of </a:t>
            </a:r>
            <a:r>
              <a:rPr lang="en-US" sz="3200" b="1" i="1" dirty="0" smtClean="0"/>
              <a:t>Christ!”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136230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0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0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9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0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0461" y="1778924"/>
            <a:ext cx="8196034" cy="5079076"/>
          </a:xfrm>
        </p:spPr>
        <p:txBody>
          <a:bodyPr/>
          <a:lstStyle/>
          <a:p>
            <a:r>
              <a:rPr lang="en-US" dirty="0"/>
              <a:t>More than ever, let’s </a:t>
            </a:r>
            <a:r>
              <a:rPr lang="en-US" dirty="0" smtClean="0"/>
              <a:t>determine to live by this principle:</a:t>
            </a:r>
          </a:p>
          <a:p>
            <a:r>
              <a:rPr lang="en-US" dirty="0" smtClean="0"/>
              <a:t>Let’s encourage each other with this Bible principle!</a:t>
            </a:r>
          </a:p>
          <a:p>
            <a:r>
              <a:rPr lang="en-US" dirty="0" smtClean="0"/>
              <a:t>Let’s </a:t>
            </a:r>
            <a:r>
              <a:rPr lang="en-US" dirty="0"/>
              <a:t>draw closer to our God and our church family!</a:t>
            </a:r>
          </a:p>
          <a:p>
            <a:r>
              <a:rPr lang="en-US" dirty="0" smtClean="0"/>
              <a:t>2016 </a:t>
            </a:r>
            <a:r>
              <a:rPr lang="en-US" dirty="0"/>
              <a:t>Calendars are available in the lobby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140" y="2179231"/>
            <a:ext cx="3280095" cy="6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74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9EC3"/>
                </a:solidFill>
              </a:rPr>
              <a:t>Key #1:</a:t>
            </a:r>
            <a:r>
              <a:rPr lang="en-US" sz="2800" dirty="0" smtClean="0">
                <a:solidFill>
                  <a:srgbClr val="009EC3"/>
                </a:solidFill>
              </a:rPr>
              <a:t> </a:t>
            </a:r>
            <a:r>
              <a:rPr lang="en-US" dirty="0" smtClean="0"/>
              <a:t>Get to Know Your God!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need to be able to say, </a:t>
            </a:r>
            <a:br>
              <a:rPr lang="en-US" dirty="0" smtClean="0"/>
            </a:br>
            <a:r>
              <a:rPr lang="en-US" dirty="0" smtClean="0"/>
              <a:t>“God is </a:t>
            </a:r>
            <a:r>
              <a:rPr lang="en-US" u="sng" dirty="0" smtClean="0"/>
              <a:t>mine</a:t>
            </a:r>
            <a:r>
              <a:rPr lang="en-US" dirty="0" smtClean="0"/>
              <a:t>! I </a:t>
            </a:r>
            <a:r>
              <a:rPr lang="en-US" u="sng" dirty="0" smtClean="0"/>
              <a:t>know</a:t>
            </a:r>
            <a:r>
              <a:rPr lang="en-US" dirty="0" smtClean="0"/>
              <a:t> Him! And, I’m </a:t>
            </a:r>
            <a:r>
              <a:rPr lang="en-US" u="sng" dirty="0" smtClean="0"/>
              <a:t>not</a:t>
            </a:r>
            <a:r>
              <a:rPr lang="en-US" dirty="0" smtClean="0"/>
              <a:t> ashamed!”</a:t>
            </a:r>
          </a:p>
          <a:p>
            <a:r>
              <a:rPr lang="en-US" dirty="0" smtClean="0"/>
              <a:t>I need to learn from David (Psalm 139, 145, etc.)</a:t>
            </a:r>
          </a:p>
          <a:p>
            <a:r>
              <a:rPr lang="en-US" dirty="0" smtClean="0"/>
              <a:t>Challenge: Get to know God by getting into His revelation and letting it get into me!</a:t>
            </a:r>
          </a:p>
          <a:p>
            <a:r>
              <a:rPr lang="en-US" dirty="0" smtClean="0"/>
              <a:t>When I know God, that He is mine, how could I ever be ashamed?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784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0461" y="1778924"/>
            <a:ext cx="8196034" cy="5079076"/>
          </a:xfrm>
        </p:spPr>
        <p:txBody>
          <a:bodyPr/>
          <a:lstStyle/>
          <a:p>
            <a:r>
              <a:rPr lang="en-US" dirty="0" smtClean="0"/>
              <a:t>Black T-shirts will be ordered this year (</a:t>
            </a:r>
            <a:r>
              <a:rPr lang="en-US" u="sng" dirty="0" smtClean="0"/>
              <a:t>$8</a:t>
            </a:r>
            <a:r>
              <a:rPr lang="en-US" dirty="0" smtClean="0"/>
              <a:t>/each)</a:t>
            </a:r>
          </a:p>
          <a:p>
            <a:pPr lvl="1"/>
            <a:r>
              <a:rPr lang="en-US" dirty="0" smtClean="0"/>
              <a:t>Write </a:t>
            </a:r>
            <a:r>
              <a:rPr lang="en-US" dirty="0"/>
              <a:t>your </a:t>
            </a:r>
            <a:r>
              <a:rPr lang="en-US" u="sng" dirty="0" smtClean="0"/>
              <a:t>name and shirt size</a:t>
            </a:r>
            <a:r>
              <a:rPr lang="en-US" dirty="0" smtClean="0"/>
              <a:t> </a:t>
            </a:r>
            <a:r>
              <a:rPr lang="en-US" dirty="0"/>
              <a:t>on </a:t>
            </a:r>
            <a:r>
              <a:rPr lang="en-US" dirty="0" smtClean="0"/>
              <a:t>a card</a:t>
            </a:r>
            <a:endParaRPr lang="en-US" dirty="0"/>
          </a:p>
          <a:p>
            <a:pPr lvl="1"/>
            <a:r>
              <a:rPr lang="en-US" dirty="0"/>
              <a:t>Fold over and enclose payment or </a:t>
            </a:r>
            <a:r>
              <a:rPr lang="en-US" dirty="0" smtClean="0"/>
              <a:t>you can </a:t>
            </a:r>
            <a:r>
              <a:rPr lang="en-US" u="sng" dirty="0" smtClean="0"/>
              <a:t>pay by Jan. 17</a:t>
            </a:r>
            <a:endParaRPr lang="en-US" u="sng" dirty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2" y="3198458"/>
            <a:ext cx="6008898" cy="38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4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Don’t Be Ashamed to Obey Him Today!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Believe Jesus is God’s Son – Acts 16:31</a:t>
            </a:r>
          </a:p>
          <a:p>
            <a:r>
              <a:rPr lang="en-US" dirty="0" smtClean="0"/>
              <a:t>Repent of your sins and turn to God – Acts 3:19</a:t>
            </a:r>
          </a:p>
          <a:p>
            <a:r>
              <a:rPr lang="en-US" dirty="0" smtClean="0"/>
              <a:t>Confess your faith in Jesus – Acts 8:36-38</a:t>
            </a:r>
          </a:p>
          <a:p>
            <a:r>
              <a:rPr lang="en-US" dirty="0" smtClean="0"/>
              <a:t>Be immersed into Christ – Acts 2:38</a:t>
            </a:r>
          </a:p>
          <a:p>
            <a:pPr lvl="1"/>
            <a:r>
              <a:rPr lang="en-US" dirty="0" smtClean="0"/>
              <a:t>God will wash away your sins – Acts 22:16</a:t>
            </a:r>
          </a:p>
          <a:p>
            <a:pPr lvl="1"/>
            <a:r>
              <a:rPr lang="en-US" dirty="0" smtClean="0"/>
              <a:t>God will add you to His church – Acts 2:47</a:t>
            </a:r>
          </a:p>
          <a:p>
            <a:pPr lvl="1"/>
            <a:r>
              <a:rPr lang="en-US" dirty="0" smtClean="0"/>
              <a:t>God will enroll you in heaven – Hebrews 12:23</a:t>
            </a:r>
          </a:p>
          <a:p>
            <a:r>
              <a:rPr lang="en-US" dirty="0" smtClean="0"/>
              <a:t>Serve Him faithfully – 1 Corinthians 15:58</a:t>
            </a:r>
          </a:p>
        </p:txBody>
      </p:sp>
    </p:spTree>
    <p:extLst>
      <p:ext uri="{BB962C8B-B14F-4D97-AF65-F5344CB8AC3E}">
        <p14:creationId xmlns:p14="http://schemas.microsoft.com/office/powerpoint/2010/main" val="30221759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9EC3"/>
                </a:solidFill>
              </a:rPr>
              <a:t>Key #2:</a:t>
            </a:r>
            <a:r>
              <a:rPr lang="en-US" sz="2800" dirty="0" smtClean="0">
                <a:solidFill>
                  <a:srgbClr val="009EC3"/>
                </a:solidFill>
              </a:rPr>
              <a:t> </a:t>
            </a:r>
            <a:r>
              <a:rPr lang="en-US" dirty="0" smtClean="0"/>
              <a:t>Grow in Your Trust of God!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460" y="2784764"/>
            <a:ext cx="8137311" cy="4073236"/>
          </a:xfrm>
        </p:spPr>
        <p:txBody>
          <a:bodyPr/>
          <a:lstStyle/>
          <a:p>
            <a:r>
              <a:rPr lang="en-US" dirty="0" smtClean="0"/>
              <a:t>I need to be able to say, </a:t>
            </a:r>
            <a:br>
              <a:rPr lang="en-US" dirty="0" smtClean="0"/>
            </a:br>
            <a:r>
              <a:rPr lang="en-US" dirty="0" smtClean="0"/>
              <a:t>“God is </a:t>
            </a:r>
            <a:r>
              <a:rPr lang="en-US" u="sng" dirty="0" smtClean="0"/>
              <a:t>faithful</a:t>
            </a:r>
            <a:r>
              <a:rPr lang="en-US" dirty="0" smtClean="0"/>
              <a:t>! I </a:t>
            </a:r>
            <a:r>
              <a:rPr lang="en-US" u="sng" dirty="0" smtClean="0"/>
              <a:t>trust</a:t>
            </a:r>
            <a:r>
              <a:rPr lang="en-US" dirty="0" smtClean="0"/>
              <a:t> Him! And, I’m </a:t>
            </a:r>
            <a:r>
              <a:rPr lang="en-US" u="sng" dirty="0" smtClean="0"/>
              <a:t>not</a:t>
            </a:r>
            <a:r>
              <a:rPr lang="en-US" dirty="0" smtClean="0"/>
              <a:t> ashamed!”</a:t>
            </a:r>
          </a:p>
          <a:p>
            <a:r>
              <a:rPr lang="en-US" dirty="0" smtClean="0"/>
              <a:t>I need to learn from Paul (Acts 27:20-25)</a:t>
            </a:r>
          </a:p>
          <a:p>
            <a:r>
              <a:rPr lang="en-US" dirty="0" smtClean="0"/>
              <a:t>Challenge: Grow </a:t>
            </a:r>
            <a:r>
              <a:rPr lang="en-US" dirty="0"/>
              <a:t>in my trust of God </a:t>
            </a:r>
            <a:r>
              <a:rPr lang="en-US" dirty="0" smtClean="0"/>
              <a:t>by learning </a:t>
            </a:r>
            <a:r>
              <a:rPr lang="en-US" dirty="0"/>
              <a:t>to take </a:t>
            </a:r>
            <a:r>
              <a:rPr lang="en-US" dirty="0" smtClean="0"/>
              <a:t>Him </a:t>
            </a:r>
            <a:r>
              <a:rPr lang="en-US" dirty="0"/>
              <a:t>at His word and not </a:t>
            </a:r>
            <a:r>
              <a:rPr lang="en-US" dirty="0" smtClean="0"/>
              <a:t>question Him </a:t>
            </a:r>
            <a:r>
              <a:rPr lang="en-US" dirty="0"/>
              <a:t>or </a:t>
            </a:r>
            <a:r>
              <a:rPr lang="en-US" dirty="0" smtClean="0"/>
              <a:t>doubt Him! </a:t>
            </a:r>
            <a:endParaRPr lang="en-US" dirty="0"/>
          </a:p>
          <a:p>
            <a:r>
              <a:rPr lang="en-US" dirty="0" smtClean="0"/>
              <a:t>When </a:t>
            </a:r>
            <a:r>
              <a:rPr lang="en-US" dirty="0"/>
              <a:t>I trust God, that He is faithful, how could I ever be ashamed?</a:t>
            </a:r>
          </a:p>
        </p:txBody>
      </p:sp>
    </p:spTree>
    <p:extLst>
      <p:ext uri="{BB962C8B-B14F-4D97-AF65-F5344CB8AC3E}">
        <p14:creationId xmlns:p14="http://schemas.microsoft.com/office/powerpoint/2010/main" val="174066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9EC3"/>
                </a:solidFill>
              </a:rPr>
              <a:t>Key #3:</a:t>
            </a:r>
            <a:r>
              <a:rPr lang="en-US" sz="2800" dirty="0" smtClean="0">
                <a:solidFill>
                  <a:srgbClr val="009EC3"/>
                </a:solidFill>
              </a:rPr>
              <a:t> </a:t>
            </a:r>
            <a:r>
              <a:rPr lang="en-US" dirty="0" smtClean="0"/>
              <a:t>Grasp the Power of Your God!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need to be able to say, </a:t>
            </a:r>
            <a:br>
              <a:rPr lang="en-US" dirty="0" smtClean="0"/>
            </a:br>
            <a:r>
              <a:rPr lang="en-US" dirty="0" smtClean="0"/>
              <a:t>“God is </a:t>
            </a:r>
            <a:r>
              <a:rPr lang="en-US" u="sng" dirty="0" smtClean="0"/>
              <a:t>able</a:t>
            </a:r>
            <a:r>
              <a:rPr lang="en-US" dirty="0" smtClean="0"/>
              <a:t>! I </a:t>
            </a:r>
            <a:r>
              <a:rPr lang="en-US" u="sng" dirty="0" smtClean="0"/>
              <a:t>need</a:t>
            </a:r>
            <a:r>
              <a:rPr lang="en-US" dirty="0" smtClean="0"/>
              <a:t> Him! And, I’m </a:t>
            </a:r>
            <a:r>
              <a:rPr lang="en-US" u="sng" dirty="0" smtClean="0"/>
              <a:t>not</a:t>
            </a:r>
            <a:r>
              <a:rPr lang="en-US" dirty="0" smtClean="0"/>
              <a:t> ashamed!”</a:t>
            </a:r>
          </a:p>
          <a:p>
            <a:r>
              <a:rPr lang="en-US" dirty="0" smtClean="0"/>
              <a:t>I need to learn from Abraham (Rom. 4:17-22)</a:t>
            </a:r>
          </a:p>
          <a:p>
            <a:r>
              <a:rPr lang="en-US" dirty="0" smtClean="0"/>
              <a:t>Challenge: Grasp God’s </a:t>
            </a:r>
            <a:r>
              <a:rPr lang="en-US" dirty="0"/>
              <a:t>power personally </a:t>
            </a:r>
            <a:r>
              <a:rPr lang="en-US" dirty="0" smtClean="0"/>
              <a:t>by seeing His </a:t>
            </a:r>
            <a:r>
              <a:rPr lang="en-US" dirty="0"/>
              <a:t>power at work in the lives of His people throughout history and </a:t>
            </a:r>
            <a:r>
              <a:rPr lang="en-US" dirty="0" smtClean="0"/>
              <a:t>realizing He is “for me”!</a:t>
            </a:r>
          </a:p>
          <a:p>
            <a:r>
              <a:rPr lang="en-US" dirty="0" smtClean="0"/>
              <a:t>When </a:t>
            </a:r>
            <a:r>
              <a:rPr lang="en-US" dirty="0"/>
              <a:t>I grasp that God is able and how much I need Him, how could I ever </a:t>
            </a:r>
            <a:r>
              <a:rPr lang="en-US" dirty="0" smtClean="0"/>
              <a:t>be ashamed?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7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9EC3"/>
                </a:solidFill>
              </a:rPr>
              <a:t>Key #4:</a:t>
            </a:r>
            <a:r>
              <a:rPr lang="en-US" sz="2800" dirty="0" smtClean="0">
                <a:solidFill>
                  <a:srgbClr val="009EC3"/>
                </a:solidFill>
              </a:rPr>
              <a:t> </a:t>
            </a:r>
            <a:r>
              <a:rPr lang="en-US" dirty="0" smtClean="0"/>
              <a:t>Give Yourself Over to God!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0460" y="2784764"/>
            <a:ext cx="8137311" cy="4073236"/>
          </a:xfrm>
        </p:spPr>
        <p:txBody>
          <a:bodyPr>
            <a:normAutofit/>
          </a:bodyPr>
          <a:lstStyle/>
          <a:p>
            <a:r>
              <a:rPr lang="en-US" dirty="0" smtClean="0"/>
              <a:t>I need to be able to say, </a:t>
            </a:r>
            <a:br>
              <a:rPr lang="en-US" dirty="0" smtClean="0"/>
            </a:br>
            <a:r>
              <a:rPr lang="en-US" dirty="0" smtClean="0"/>
              <a:t>“God is </a:t>
            </a:r>
            <a:r>
              <a:rPr lang="en-US" u="sng" dirty="0" smtClean="0"/>
              <a:t>unfailing</a:t>
            </a:r>
            <a:r>
              <a:rPr lang="en-US" dirty="0" smtClean="0"/>
              <a:t>! I </a:t>
            </a:r>
            <a:r>
              <a:rPr lang="en-US" u="sng" dirty="0" smtClean="0"/>
              <a:t>surrender</a:t>
            </a:r>
            <a:r>
              <a:rPr lang="en-US" dirty="0" smtClean="0"/>
              <a:t> to Him! And, I’m </a:t>
            </a:r>
            <a:r>
              <a:rPr lang="en-US" u="sng" dirty="0" smtClean="0"/>
              <a:t>not</a:t>
            </a:r>
            <a:r>
              <a:rPr lang="en-US" dirty="0" smtClean="0"/>
              <a:t> ashamed!”</a:t>
            </a:r>
          </a:p>
          <a:p>
            <a:r>
              <a:rPr lang="en-US" dirty="0" smtClean="0"/>
              <a:t>I need to learn from Moses (Heb. 11:24-27)</a:t>
            </a:r>
          </a:p>
          <a:p>
            <a:r>
              <a:rPr lang="en-US" dirty="0" smtClean="0"/>
              <a:t>Challenge: Give self </a:t>
            </a:r>
            <a:r>
              <a:rPr lang="en-US" dirty="0"/>
              <a:t>over to God </a:t>
            </a:r>
            <a:r>
              <a:rPr lang="en-US" dirty="0" smtClean="0"/>
              <a:t>fully, realizing </a:t>
            </a:r>
            <a:r>
              <a:rPr lang="en-US" dirty="0"/>
              <a:t>that nothing compares to Him </a:t>
            </a:r>
            <a:r>
              <a:rPr lang="en-US" dirty="0" smtClean="0"/>
              <a:t>(including me) and </a:t>
            </a:r>
            <a:r>
              <a:rPr lang="en-US" dirty="0"/>
              <a:t>that He has never failed me or any of His </a:t>
            </a:r>
            <a:r>
              <a:rPr lang="en-US" dirty="0" smtClean="0"/>
              <a:t>people…ever</a:t>
            </a:r>
            <a:r>
              <a:rPr lang="en-US" dirty="0"/>
              <a:t>!</a:t>
            </a:r>
          </a:p>
          <a:p>
            <a:r>
              <a:rPr lang="en-US" dirty="0" smtClean="0"/>
              <a:t>When </a:t>
            </a:r>
            <a:r>
              <a:rPr lang="en-US" dirty="0"/>
              <a:t>I truly surrender myself to God, how could I ever be ashamed?</a:t>
            </a:r>
          </a:p>
        </p:txBody>
      </p:sp>
    </p:spTree>
    <p:extLst>
      <p:ext uri="{BB962C8B-B14F-4D97-AF65-F5344CB8AC3E}">
        <p14:creationId xmlns:p14="http://schemas.microsoft.com/office/powerpoint/2010/main" val="361575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52282" y="5450540"/>
            <a:ext cx="6490447" cy="1201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5" t="79477" r="17843"/>
          <a:stretch/>
        </p:blipFill>
        <p:spPr>
          <a:xfrm>
            <a:off x="1577788" y="5450540"/>
            <a:ext cx="5934636" cy="14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7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8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2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3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1486</TotalTime>
  <Words>233</Words>
  <Application>Microsoft Office PowerPoint</Application>
  <PresentationFormat>On-screen Show (4:3)</PresentationFormat>
  <Paragraphs>37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Key #1: Get to Know Your God!</vt:lpstr>
      <vt:lpstr>Key #2: Grow in Your Trust of God!</vt:lpstr>
      <vt:lpstr>Key #3: Grasp the Power of Your God!</vt:lpstr>
      <vt:lpstr>Key #4: Give Yourself Over to God!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Be Ashamed to Obey Him Today!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Cindy Nelson</cp:lastModifiedBy>
  <cp:revision>27</cp:revision>
  <dcterms:created xsi:type="dcterms:W3CDTF">2016-01-02T00:44:50Z</dcterms:created>
  <dcterms:modified xsi:type="dcterms:W3CDTF">2016-01-04T16:17:24Z</dcterms:modified>
</cp:coreProperties>
</file>