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9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4"/>
            <a:ext cx="8374034" cy="626660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128057"/>
            <a:ext cx="8861366" cy="47299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5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C5E6-0B1B-4774-8E6D-B99DA157E480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12E8-0880-4F96-B57B-B83E855F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Incarnation 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manifested in the flesh”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Christ existed with God from eternity (John 1:1-3)</a:t>
            </a:r>
          </a:p>
          <a:p>
            <a:r>
              <a:rPr lang="en-US" dirty="0" smtClean="0"/>
              <a:t>Jesus </a:t>
            </a:r>
            <a:r>
              <a:rPr lang="en-US" dirty="0"/>
              <a:t>Christ took on human flesh (</a:t>
            </a:r>
            <a:r>
              <a:rPr lang="en-US" dirty="0" smtClean="0"/>
              <a:t>John </a:t>
            </a:r>
            <a:r>
              <a:rPr lang="en-US" dirty="0"/>
              <a:t>1:14; Phil. 2:5-8)</a:t>
            </a:r>
          </a:p>
          <a:p>
            <a:r>
              <a:rPr lang="en-US" dirty="0" smtClean="0"/>
              <a:t>Jesus </a:t>
            </a:r>
            <a:r>
              <a:rPr lang="en-US" dirty="0"/>
              <a:t>Christ was manifested in the flesh: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taste death for everyone (Heb. 2:9)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become a perfect Savior (Heb. 2:9-10)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destroy the devil and his works (Heb. 2:14; 1 John 3:8)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deliver man from the bondage of death (Heb. 2:15)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with </a:t>
            </a:r>
            <a:r>
              <a:rPr lang="en-US" dirty="0" smtClean="0"/>
              <a:t>us as </a:t>
            </a:r>
            <a:r>
              <a:rPr lang="en-US" dirty="0"/>
              <a:t>our High Priest (Heb. 2:17-18; 5:1-10)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Vindication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vindicated by the Spirit”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the beginning of His ministry, Jesus’ divine identity was established by the descent of the Holy Spirit upon Him (Matt. 3:16-17; John 1:33)</a:t>
            </a:r>
          </a:p>
          <a:p>
            <a:r>
              <a:rPr lang="en-US" dirty="0" smtClean="0"/>
              <a:t>In </a:t>
            </a:r>
            <a:r>
              <a:rPr lang="en-US" dirty="0"/>
              <a:t>the face of denial and rejection, Jesus’ power over evil spirits was demonstrated by the Holy Spirit working through Him (Matt. 12:24-28)</a:t>
            </a:r>
          </a:p>
          <a:p>
            <a:r>
              <a:rPr lang="en-US" dirty="0" smtClean="0"/>
              <a:t>After </a:t>
            </a:r>
            <a:r>
              <a:rPr lang="en-US" dirty="0"/>
              <a:t>being murdered, Jesus was “declared to be the Son of God with power, according to the Spirit of holiness, by the </a:t>
            </a:r>
            <a:r>
              <a:rPr lang="en-US" dirty="0" smtClean="0"/>
              <a:t>resurrection </a:t>
            </a:r>
            <a:r>
              <a:rPr lang="en-US" dirty="0"/>
              <a:t>from the dead” (Rom. 1:4; 8:11)</a:t>
            </a:r>
          </a:p>
        </p:txBody>
      </p:sp>
    </p:spTree>
    <p:extLst>
      <p:ext uri="{BB962C8B-B14F-4D97-AF65-F5344CB8AC3E}">
        <p14:creationId xmlns:p14="http://schemas.microsoft.com/office/powerpoint/2010/main" val="40609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Exaltation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seen by angels”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Angels </a:t>
            </a:r>
            <a:r>
              <a:rPr lang="en-US" dirty="0"/>
              <a:t>were captivated by </a:t>
            </a:r>
            <a:r>
              <a:rPr lang="en-US" dirty="0" smtClean="0"/>
              <a:t>and </a:t>
            </a:r>
            <a:r>
              <a:rPr lang="en-US" dirty="0"/>
              <a:t>closely involved in the life and work of Jesus</a:t>
            </a:r>
          </a:p>
          <a:p>
            <a:pPr lvl="1"/>
            <a:r>
              <a:rPr lang="en-US" dirty="0" smtClean="0"/>
              <a:t>Angels foretold </a:t>
            </a:r>
            <a:r>
              <a:rPr lang="en-US" dirty="0"/>
              <a:t>of His birth (Matt. 1:20; Luke 1:26)</a:t>
            </a:r>
          </a:p>
          <a:p>
            <a:pPr lvl="1"/>
            <a:r>
              <a:rPr lang="en-US" dirty="0" smtClean="0"/>
              <a:t>Angels announced </a:t>
            </a:r>
            <a:r>
              <a:rPr lang="en-US" dirty="0"/>
              <a:t>His birth (Luke 2:8-15)</a:t>
            </a:r>
          </a:p>
          <a:p>
            <a:pPr lvl="1"/>
            <a:r>
              <a:rPr lang="en-US" dirty="0" smtClean="0"/>
              <a:t>Angels ministered </a:t>
            </a:r>
            <a:r>
              <a:rPr lang="en-US" dirty="0"/>
              <a:t>to Him after His temptations (Matt. 4:11)</a:t>
            </a:r>
          </a:p>
          <a:p>
            <a:pPr lvl="1"/>
            <a:r>
              <a:rPr lang="en-US" dirty="0" smtClean="0"/>
              <a:t>Angels strengthened </a:t>
            </a:r>
            <a:r>
              <a:rPr lang="en-US" dirty="0"/>
              <a:t>Him during His Gethsemane agony (</a:t>
            </a:r>
            <a:r>
              <a:rPr lang="en-US" dirty="0" smtClean="0"/>
              <a:t>Luke 22:43)</a:t>
            </a:r>
            <a:endParaRPr lang="en-US" dirty="0"/>
          </a:p>
          <a:p>
            <a:pPr lvl="1"/>
            <a:r>
              <a:rPr lang="en-US" dirty="0" smtClean="0"/>
              <a:t>Angels announced </a:t>
            </a:r>
            <a:r>
              <a:rPr lang="en-US" dirty="0"/>
              <a:t>His resurrection (Matt. 28:2-7)</a:t>
            </a:r>
          </a:p>
          <a:p>
            <a:pPr lvl="1"/>
            <a:r>
              <a:rPr lang="en-US" dirty="0" smtClean="0"/>
              <a:t>Angels declared </a:t>
            </a:r>
            <a:r>
              <a:rPr lang="en-US" dirty="0"/>
              <a:t>His second coming (Acts 1:10-11)</a:t>
            </a:r>
          </a:p>
          <a:p>
            <a:pPr lvl="1"/>
            <a:r>
              <a:rPr lang="en-US" dirty="0" smtClean="0"/>
              <a:t>Angels </a:t>
            </a:r>
            <a:r>
              <a:rPr lang="en-US" dirty="0"/>
              <a:t>behold and are subject to the reigning Lord (1 Pet. 3:22)</a:t>
            </a:r>
          </a:p>
          <a:p>
            <a:pPr lvl="1"/>
            <a:r>
              <a:rPr lang="en-US" dirty="0" smtClean="0"/>
              <a:t>Angels </a:t>
            </a:r>
            <a:r>
              <a:rPr lang="en-US" dirty="0"/>
              <a:t>are in awe of Him and worship Him in heaven (Rev. 5:8-14)</a:t>
            </a:r>
          </a:p>
          <a:p>
            <a:pPr lvl="1"/>
            <a:r>
              <a:rPr lang="en-US" dirty="0" smtClean="0"/>
              <a:t>Angels </a:t>
            </a:r>
            <a:r>
              <a:rPr lang="en-US" dirty="0"/>
              <a:t>will accompany Him when He returns (Matt. 25:31)</a:t>
            </a:r>
          </a:p>
        </p:txBody>
      </p:sp>
    </p:spTree>
    <p:extLst>
      <p:ext uri="{BB962C8B-B14F-4D97-AF65-F5344CB8AC3E}">
        <p14:creationId xmlns:p14="http://schemas.microsoft.com/office/powerpoint/2010/main" val="1154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Proclamation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preached among the nations”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great plan of God </a:t>
            </a:r>
            <a:r>
              <a:rPr lang="en-US" dirty="0" smtClean="0"/>
              <a:t>&amp; the </a:t>
            </a:r>
            <a:r>
              <a:rPr lang="en-US" dirty="0"/>
              <a:t>gospel of Christ is universal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foretold that His plan was for “all nations” (Isa. 2:2)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“desires all men to be saved” (1 Tim. 2:4)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ready to accept men from “every nation” (Acts 10:34-35)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has commissioned preaching to “all nations” (Matt. 28:19)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saw “the gospel…preached to every creature” (Col. </a:t>
            </a:r>
            <a:r>
              <a:rPr lang="en-US" dirty="0" smtClean="0"/>
              <a:t>1:6, 23</a:t>
            </a:r>
            <a:r>
              <a:rPr lang="en-US" dirty="0"/>
              <a:t>)</a:t>
            </a:r>
          </a:p>
          <a:p>
            <a:r>
              <a:rPr lang="en-US" dirty="0" smtClean="0"/>
              <a:t>There </a:t>
            </a:r>
            <a:r>
              <a:rPr lang="en-US" dirty="0"/>
              <a:t>is no message greater &amp; more needed than the good news of Jesus Christ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Salvation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believed on in the world”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growth of the early church was phenomenal </a:t>
            </a:r>
            <a:r>
              <a:rPr lang="en-US" dirty="0" smtClean="0"/>
              <a:t>(Acts </a:t>
            </a:r>
            <a:r>
              <a:rPr lang="en-US" dirty="0"/>
              <a:t>6:1, 7; </a:t>
            </a:r>
            <a:r>
              <a:rPr lang="en-US" dirty="0" smtClean="0"/>
              <a:t>9:31; 12:24)</a:t>
            </a:r>
            <a:endParaRPr lang="en-US" dirty="0"/>
          </a:p>
          <a:p>
            <a:r>
              <a:rPr lang="en-US" dirty="0" smtClean="0"/>
              <a:t>Salvation </a:t>
            </a:r>
            <a:r>
              <a:rPr lang="en-US" dirty="0"/>
              <a:t>of souls was the very purpose of preaching (Mark 16:15-16)</a:t>
            </a:r>
          </a:p>
          <a:p>
            <a:r>
              <a:rPr lang="en-US" dirty="0" smtClean="0"/>
              <a:t>“</a:t>
            </a:r>
            <a:r>
              <a:rPr lang="en-US" dirty="0"/>
              <a:t>Believed” was not </a:t>
            </a:r>
            <a:r>
              <a:rPr lang="en-US" dirty="0" smtClean="0"/>
              <a:t>mere </a:t>
            </a:r>
            <a:r>
              <a:rPr lang="en-US" dirty="0"/>
              <a:t>mental assent, but “obedience” to the gospel (Acts 6:7; cf. John 3:16 + </a:t>
            </a:r>
            <a:r>
              <a:rPr lang="en-US" dirty="0" smtClean="0"/>
              <a:t>Heb. </a:t>
            </a:r>
            <a:r>
              <a:rPr lang="en-US" dirty="0"/>
              <a:t>5:8-9)</a:t>
            </a:r>
          </a:p>
        </p:txBody>
      </p:sp>
    </p:spTree>
    <p:extLst>
      <p:ext uri="{BB962C8B-B14F-4D97-AF65-F5344CB8AC3E}">
        <p14:creationId xmlns:p14="http://schemas.microsoft.com/office/powerpoint/2010/main" val="12688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" y="1105593"/>
            <a:ext cx="6024592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Glorification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“He was taken up in glory”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glorification of Christ upon His ascension signifies: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accomplishment of the will of God on </a:t>
            </a:r>
            <a:r>
              <a:rPr lang="en-US" dirty="0" smtClean="0"/>
              <a:t>earth (John 5:36; 17:4)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authority made subject to Him over all (Matt. 28:18; Eph. 1:20-23)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adulation due unto Him as the majestic Lord (Phil. 2:5-11) </a:t>
            </a:r>
          </a:p>
        </p:txBody>
      </p:sp>
    </p:spTree>
    <p:extLst>
      <p:ext uri="{BB962C8B-B14F-4D97-AF65-F5344CB8AC3E}">
        <p14:creationId xmlns:p14="http://schemas.microsoft.com/office/powerpoint/2010/main" val="17826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5" y="1105593"/>
            <a:ext cx="8264453" cy="1234935"/>
          </a:xfrm>
        </p:spPr>
        <p:txBody>
          <a:bodyPr lIns="182880"/>
          <a:lstStyle/>
          <a:p>
            <a:pPr>
              <a:lnSpc>
                <a:spcPct val="100000"/>
              </a:lnSpc>
            </a:pPr>
            <a:r>
              <a:rPr lang="en-US" dirty="0" smtClean="0"/>
              <a:t>The Great Occasion</a:t>
            </a:r>
            <a:br>
              <a:rPr lang="en-US" dirty="0" smtClean="0"/>
            </a:br>
            <a:r>
              <a:rPr lang="en-US" sz="2800" b="0" i="1" dirty="0" smtClean="0">
                <a:latin typeface="+mn-lt"/>
              </a:rPr>
              <a:t>“Eternal </a:t>
            </a:r>
            <a:r>
              <a:rPr lang="en-US" sz="2800" b="0" i="1" dirty="0">
                <a:latin typeface="+mn-lt"/>
              </a:rPr>
              <a:t>salvation to all who obey </a:t>
            </a:r>
            <a:r>
              <a:rPr lang="en-US" sz="2800" b="0" i="1" dirty="0" smtClean="0">
                <a:latin typeface="+mn-lt"/>
              </a:rPr>
              <a:t>Him” (Heb. 5:9)</a:t>
            </a:r>
            <a:endParaRPr lang="en-US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2449585"/>
            <a:ext cx="8861366" cy="4408413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20:30-31</a:t>
            </a:r>
          </a:p>
          <a:p>
            <a:r>
              <a:rPr lang="en-US" dirty="0" smtClean="0"/>
              <a:t>Repent of your sins and turn to God – Acts 17:30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forgive all of your sin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Faithfully obey the Author of salvation – Hebrews 5:8-9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624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PowerPoint Presentation</vt:lpstr>
      <vt:lpstr>The Great Incarnation  “He was manifested in the flesh”</vt:lpstr>
      <vt:lpstr>The Great Vindication “He was vindicated by the Spirit”</vt:lpstr>
      <vt:lpstr>The Great Exaltation “He was seen by angels”</vt:lpstr>
      <vt:lpstr>The Great Proclamation “He was preached among the nations”</vt:lpstr>
      <vt:lpstr>The Great Salvation “He was believed on in the world”</vt:lpstr>
      <vt:lpstr>The Great Glorification “He was taken up in glory”</vt:lpstr>
      <vt:lpstr>The Great Occasion “Eternal salvation to all who obey Him” (Heb. 5:9)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2015-12-26T19:03:48Z</dcterms:created>
  <dcterms:modified xsi:type="dcterms:W3CDTF">2015-12-27T19:35:14Z</dcterms:modified>
</cp:coreProperties>
</file>