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64242"/>
    <a:srgbClr val="7D594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02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816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CCA47B-92E6-4143-B08C-F9025D7B448E}" type="datetimeFigureOut">
              <a:rPr lang="en-US" smtClean="0"/>
              <a:t>12/20/2015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4ECCFC-7875-40CF-AE4F-AB3E27E7DC52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8" y="0"/>
            <a:ext cx="913994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81110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CCA47B-92E6-4143-B08C-F9025D7B448E}" type="datetimeFigureOut">
              <a:rPr lang="en-US" smtClean="0"/>
              <a:t>12/20/2015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4ECCFC-7875-40CF-AE4F-AB3E27E7DC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28850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CCA47B-92E6-4143-B08C-F9025D7B448E}" type="datetimeFigureOut">
              <a:rPr lang="en-US" smtClean="0"/>
              <a:t>12/20/2015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4ECCFC-7875-40CF-AE4F-AB3E27E7DC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35938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8" y="0"/>
            <a:ext cx="9139943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6256" y="507077"/>
            <a:ext cx="4854632" cy="1138844"/>
          </a:xfrm>
          <a:solidFill>
            <a:srgbClr val="864242">
              <a:alpha val="42000"/>
            </a:srgbClr>
          </a:solidFill>
          <a:effectLst>
            <a:glow rad="63500">
              <a:schemeClr val="bg1">
                <a:alpha val="38000"/>
              </a:schemeClr>
            </a:glow>
            <a:softEdge rad="165100"/>
          </a:effectLst>
        </p:spPr>
        <p:txBody>
          <a:bodyPr>
            <a:noAutofit/>
          </a:bodyPr>
          <a:lstStyle>
            <a:lvl1pPr>
              <a:defRPr sz="4800" b="1">
                <a:solidFill>
                  <a:schemeClr val="bg1"/>
                </a:solidFill>
                <a:effectLst>
                  <a:outerShdw blurRad="50800" dist="50800" dir="2700000" algn="ctr" rotWithShape="0">
                    <a:schemeClr val="tx1"/>
                  </a:outerShdw>
                </a:effectLst>
                <a:latin typeface="+mn-lt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4073" y="1853737"/>
            <a:ext cx="8703425" cy="5004263"/>
          </a:xfrm>
        </p:spPr>
        <p:txBody>
          <a:bodyPr/>
          <a:lstStyle>
            <a:lvl1pPr>
              <a:defRPr b="1">
                <a:solidFill>
                  <a:schemeClr val="bg1"/>
                </a:solidFill>
                <a:effectLst>
                  <a:outerShdw blurRad="50800" dist="50800" dir="2700000" algn="ctr" rotWithShape="0">
                    <a:schemeClr val="tx1"/>
                  </a:outerShdw>
                </a:effectLst>
              </a:defRPr>
            </a:lvl1pPr>
            <a:lvl2pPr marL="685800" indent="-287338">
              <a:buFont typeface="Calibri" panose="020F0502020204030204" pitchFamily="34" charset="0"/>
              <a:buChar char="−"/>
              <a:defRPr b="1">
                <a:solidFill>
                  <a:schemeClr val="bg1"/>
                </a:solidFill>
                <a:effectLst>
                  <a:outerShdw blurRad="50800" dist="50800" dir="2700000" algn="ctr" rotWithShape="0">
                    <a:schemeClr val="tx1"/>
                  </a:outerShdw>
                </a:effectLst>
              </a:defRPr>
            </a:lvl2pPr>
            <a:lvl3pPr>
              <a:defRPr b="1">
                <a:solidFill>
                  <a:schemeClr val="bg1"/>
                </a:solidFill>
                <a:effectLst>
                  <a:outerShdw blurRad="50800" dist="50800" dir="2700000" algn="ctr" rotWithShape="0">
                    <a:schemeClr val="tx1"/>
                  </a:outerShdw>
                </a:effectLst>
              </a:defRPr>
            </a:lvl3pPr>
            <a:lvl4pPr>
              <a:defRPr b="1">
                <a:solidFill>
                  <a:schemeClr val="bg1"/>
                </a:solidFill>
                <a:effectLst>
                  <a:outerShdw blurRad="50800" dist="50800" dir="2700000" algn="ctr" rotWithShape="0">
                    <a:schemeClr val="tx1"/>
                  </a:outerShdw>
                </a:effectLst>
              </a:defRPr>
            </a:lvl4pPr>
            <a:lvl5pPr>
              <a:defRPr b="1">
                <a:solidFill>
                  <a:schemeClr val="bg1"/>
                </a:solidFill>
                <a:effectLst>
                  <a:outerShdw blurRad="50800" dist="50800" dir="2700000" algn="ctr" rotWithShape="0">
                    <a:schemeClr val="tx1"/>
                  </a:outerShdw>
                </a:effectLst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597402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CCA47B-92E6-4143-B08C-F9025D7B448E}" type="datetimeFigureOut">
              <a:rPr lang="en-US" smtClean="0"/>
              <a:t>12/20/2015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4ECCFC-7875-40CF-AE4F-AB3E27E7DC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97004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CCA47B-92E6-4143-B08C-F9025D7B448E}" type="datetimeFigureOut">
              <a:rPr lang="en-US" smtClean="0"/>
              <a:t>12/20/2015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4ECCFC-7875-40CF-AE4F-AB3E27E7DC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54618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CCA47B-92E6-4143-B08C-F9025D7B448E}" type="datetimeFigureOut">
              <a:rPr lang="en-US" smtClean="0"/>
              <a:t>12/20/2015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4ECCFC-7875-40CF-AE4F-AB3E27E7DC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34871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CCA47B-92E6-4143-B08C-F9025D7B448E}" type="datetimeFigureOut">
              <a:rPr lang="en-US" smtClean="0"/>
              <a:t>12/20/2015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4ECCFC-7875-40CF-AE4F-AB3E27E7DC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82975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CCA47B-92E6-4143-B08C-F9025D7B448E}" type="datetimeFigureOut">
              <a:rPr lang="en-US" smtClean="0"/>
              <a:t>12/20/2015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4ECCFC-7875-40CF-AE4F-AB3E27E7DC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92609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CCA47B-92E6-4143-B08C-F9025D7B448E}" type="datetimeFigureOut">
              <a:rPr lang="en-US" smtClean="0"/>
              <a:t>12/20/2015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4ECCFC-7875-40CF-AE4F-AB3E27E7DC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43487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CCA47B-92E6-4143-B08C-F9025D7B448E}" type="datetimeFigureOut">
              <a:rPr lang="en-US" smtClean="0"/>
              <a:t>12/20/2015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4ECCFC-7875-40CF-AE4F-AB3E27E7DC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16508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4CCA47B-92E6-4143-B08C-F9025D7B448E}" type="datetimeFigureOut">
              <a:rPr lang="en-US" smtClean="0"/>
              <a:t>12/20/2015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64ECCFC-7875-40CF-AE4F-AB3E27E7DC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62497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513013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My Rock Is…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4073" y="1853737"/>
            <a:ext cx="8769927" cy="5004263"/>
          </a:xfrm>
        </p:spPr>
        <p:txBody>
          <a:bodyPr>
            <a:normAutofit/>
          </a:bodyPr>
          <a:lstStyle/>
          <a:p>
            <a:r>
              <a:rPr lang="en-US" dirty="0" smtClean="0"/>
              <a:t>MY </a:t>
            </a:r>
            <a:r>
              <a:rPr lang="en-US" u="sng" dirty="0"/>
              <a:t>STRENGTH</a:t>
            </a:r>
            <a:r>
              <a:rPr lang="en-US" dirty="0"/>
              <a:t> (Psa. 28:7-8</a:t>
            </a:r>
            <a:r>
              <a:rPr lang="en-US" dirty="0" smtClean="0"/>
              <a:t>)</a:t>
            </a:r>
          </a:p>
          <a:p>
            <a:pPr lvl="1"/>
            <a:r>
              <a:rPr lang="en-US" dirty="0" smtClean="0"/>
              <a:t>He </a:t>
            </a:r>
            <a:r>
              <a:rPr lang="en-US" dirty="0"/>
              <a:t>gives me strength to do His work </a:t>
            </a:r>
            <a:r>
              <a:rPr lang="en-US" dirty="0" smtClean="0"/>
              <a:t>(Phil</a:t>
            </a:r>
            <a:r>
              <a:rPr lang="en-US" dirty="0"/>
              <a:t>. 4:13; 2 Cor. 3:5)</a:t>
            </a:r>
          </a:p>
          <a:p>
            <a:r>
              <a:rPr lang="en-US" dirty="0" smtClean="0"/>
              <a:t>MY </a:t>
            </a:r>
            <a:r>
              <a:rPr lang="en-US" u="sng" dirty="0"/>
              <a:t>SHIELD</a:t>
            </a:r>
            <a:r>
              <a:rPr lang="en-US" dirty="0"/>
              <a:t> (Psa. 28:7</a:t>
            </a:r>
            <a:r>
              <a:rPr lang="en-US" dirty="0" smtClean="0"/>
              <a:t>)</a:t>
            </a:r>
          </a:p>
          <a:p>
            <a:pPr lvl="1"/>
            <a:r>
              <a:rPr lang="en-US" dirty="0" smtClean="0"/>
              <a:t>He </a:t>
            </a:r>
            <a:r>
              <a:rPr lang="en-US" dirty="0"/>
              <a:t>protects me all around (Psa. 34:7; 139:5; Job 1:10)</a:t>
            </a:r>
          </a:p>
          <a:p>
            <a:r>
              <a:rPr lang="en-US" dirty="0" smtClean="0"/>
              <a:t>MY </a:t>
            </a:r>
            <a:r>
              <a:rPr lang="en-US" u="sng" dirty="0"/>
              <a:t>STRONGHOLD</a:t>
            </a:r>
            <a:r>
              <a:rPr lang="en-US" dirty="0"/>
              <a:t> (Psa. 28:8</a:t>
            </a:r>
            <a:r>
              <a:rPr lang="en-US" dirty="0" smtClean="0"/>
              <a:t>)</a:t>
            </a:r>
          </a:p>
          <a:p>
            <a:pPr lvl="1"/>
            <a:r>
              <a:rPr lang="en-US" dirty="0" smtClean="0"/>
              <a:t>He </a:t>
            </a:r>
            <a:r>
              <a:rPr lang="en-US" dirty="0"/>
              <a:t>provides </a:t>
            </a:r>
            <a:r>
              <a:rPr lang="en-US" dirty="0" smtClean="0"/>
              <a:t>me an “un-</a:t>
            </a:r>
            <a:r>
              <a:rPr lang="en-US" dirty="0" err="1" smtClean="0"/>
              <a:t>snatchable</a:t>
            </a:r>
            <a:r>
              <a:rPr lang="en-US" dirty="0" smtClean="0"/>
              <a:t>-from” refuge (Jn. </a:t>
            </a:r>
            <a:r>
              <a:rPr lang="en-US" dirty="0"/>
              <a:t>10:27-29)</a:t>
            </a:r>
          </a:p>
          <a:p>
            <a:r>
              <a:rPr lang="en-US" dirty="0" smtClean="0"/>
              <a:t>MY </a:t>
            </a:r>
            <a:r>
              <a:rPr lang="en-US" u="sng" dirty="0"/>
              <a:t>SAVIOR</a:t>
            </a:r>
            <a:r>
              <a:rPr lang="en-US" dirty="0"/>
              <a:t> (Psa. 28:9</a:t>
            </a:r>
            <a:r>
              <a:rPr lang="en-US" dirty="0" smtClean="0"/>
              <a:t>)</a:t>
            </a:r>
          </a:p>
          <a:p>
            <a:pPr lvl="1"/>
            <a:r>
              <a:rPr lang="en-US" dirty="0" smtClean="0"/>
              <a:t>He </a:t>
            </a:r>
            <a:r>
              <a:rPr lang="en-US" dirty="0"/>
              <a:t>delivers from evil and from the evil one (Matt. 6:13; John 17:15; 1 Cor. 10:13; 2 Pet. 2:9</a:t>
            </a:r>
            <a:r>
              <a:rPr lang="en-US" dirty="0" smtClean="0"/>
              <a:t>)</a:t>
            </a:r>
          </a:p>
          <a:p>
            <a:r>
              <a:rPr lang="en-US" dirty="0" smtClean="0"/>
              <a:t>MY </a:t>
            </a:r>
            <a:r>
              <a:rPr lang="en-US" u="sng" dirty="0" smtClean="0"/>
              <a:t>SHEPHERD</a:t>
            </a:r>
            <a:r>
              <a:rPr lang="en-US" dirty="0" smtClean="0"/>
              <a:t> </a:t>
            </a:r>
            <a:r>
              <a:rPr lang="en-US" dirty="0"/>
              <a:t>(Psa. 28:9</a:t>
            </a:r>
            <a:r>
              <a:rPr lang="en-US" dirty="0" smtClean="0"/>
              <a:t>)</a:t>
            </a:r>
          </a:p>
          <a:p>
            <a:pPr lvl="1"/>
            <a:r>
              <a:rPr lang="en-US" dirty="0" smtClean="0"/>
              <a:t>He feeds me and carries me (Jas. 4:10; Isa. 40:10-11)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219757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6256" y="276836"/>
            <a:ext cx="4854632" cy="1400961"/>
          </a:xfrm>
        </p:spPr>
        <p:txBody>
          <a:bodyPr/>
          <a:lstStyle/>
          <a:p>
            <a:r>
              <a:rPr lang="en-US" dirty="0" smtClean="0"/>
              <a:t>My Response to</a:t>
            </a:r>
            <a:br>
              <a:rPr lang="en-US" dirty="0" smtClean="0"/>
            </a:br>
            <a:r>
              <a:rPr lang="en-US" dirty="0" smtClean="0"/>
              <a:t>My Rock Is…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4073" y="1853737"/>
            <a:ext cx="8769927" cy="5004263"/>
          </a:xfrm>
        </p:spPr>
        <p:txBody>
          <a:bodyPr>
            <a:normAutofit/>
          </a:bodyPr>
          <a:lstStyle/>
          <a:p>
            <a:r>
              <a:rPr lang="en-US" dirty="0" smtClean="0"/>
              <a:t>I </a:t>
            </a:r>
            <a:r>
              <a:rPr lang="en-US" dirty="0"/>
              <a:t>CRY to Him (Psa. 28:1-2</a:t>
            </a:r>
            <a:r>
              <a:rPr lang="en-US" dirty="0" smtClean="0"/>
              <a:t>)</a:t>
            </a:r>
          </a:p>
          <a:p>
            <a:pPr lvl="1"/>
            <a:r>
              <a:rPr lang="en-US" dirty="0" smtClean="0"/>
              <a:t>Depending solely on Him for mercy and help (cf. Heb. 4:16)</a:t>
            </a:r>
            <a:endParaRPr lang="en-US" dirty="0"/>
          </a:p>
          <a:p>
            <a:r>
              <a:rPr lang="en-US" dirty="0" smtClean="0"/>
              <a:t>I </a:t>
            </a:r>
            <a:r>
              <a:rPr lang="en-US" dirty="0"/>
              <a:t>CONFORM to Him (Psa. 28:3</a:t>
            </a:r>
            <a:r>
              <a:rPr lang="en-US" dirty="0" smtClean="0"/>
              <a:t>)</a:t>
            </a:r>
          </a:p>
          <a:p>
            <a:pPr lvl="1"/>
            <a:r>
              <a:rPr lang="en-US" dirty="0" smtClean="0"/>
              <a:t>Resisting classification with workers of evil (cf. Rom. 12:2)</a:t>
            </a:r>
            <a:endParaRPr lang="en-US" dirty="0"/>
          </a:p>
          <a:p>
            <a:r>
              <a:rPr lang="en-US" dirty="0" smtClean="0"/>
              <a:t>I </a:t>
            </a:r>
            <a:r>
              <a:rPr lang="en-US" dirty="0"/>
              <a:t>COUNT on Him (Psa. </a:t>
            </a:r>
            <a:r>
              <a:rPr lang="en-US" dirty="0" smtClean="0"/>
              <a:t>28:1-7)</a:t>
            </a:r>
            <a:endParaRPr lang="en-US" dirty="0"/>
          </a:p>
          <a:p>
            <a:pPr lvl="1"/>
            <a:r>
              <a:rPr lang="en-US" dirty="0" smtClean="0"/>
              <a:t>Confident </a:t>
            </a:r>
            <a:r>
              <a:rPr lang="en-US" dirty="0"/>
              <a:t>that He hears </a:t>
            </a:r>
            <a:r>
              <a:rPr lang="en-US" dirty="0" smtClean="0"/>
              <a:t>&amp; </a:t>
            </a:r>
            <a:r>
              <a:rPr lang="en-US" dirty="0"/>
              <a:t>responds (</a:t>
            </a:r>
            <a:r>
              <a:rPr lang="en-US" dirty="0" smtClean="0"/>
              <a:t>28:1,6; cf. 1 Jn. 5:14-15)</a:t>
            </a:r>
            <a:endParaRPr lang="en-US" dirty="0"/>
          </a:p>
          <a:p>
            <a:pPr lvl="1"/>
            <a:r>
              <a:rPr lang="en-US" dirty="0" smtClean="0"/>
              <a:t>Confident </a:t>
            </a:r>
            <a:r>
              <a:rPr lang="en-US" dirty="0"/>
              <a:t>that He deals </a:t>
            </a:r>
            <a:r>
              <a:rPr lang="en-US" dirty="0" smtClean="0"/>
              <a:t>justly </a:t>
            </a:r>
            <a:r>
              <a:rPr lang="en-US" dirty="0"/>
              <a:t>(</a:t>
            </a:r>
            <a:r>
              <a:rPr lang="en-US" dirty="0" smtClean="0"/>
              <a:t>28:3-5; cf. Heb. 10:28-31)</a:t>
            </a:r>
            <a:endParaRPr lang="en-US" dirty="0"/>
          </a:p>
          <a:p>
            <a:pPr lvl="1"/>
            <a:r>
              <a:rPr lang="en-US" dirty="0" smtClean="0"/>
              <a:t>Confident </a:t>
            </a:r>
            <a:r>
              <a:rPr lang="en-US" dirty="0"/>
              <a:t>that He does what is best (</a:t>
            </a:r>
            <a:r>
              <a:rPr lang="en-US" dirty="0" smtClean="0"/>
              <a:t>28:7; cf. Rom. 8:28)</a:t>
            </a:r>
            <a:endParaRPr lang="en-US" dirty="0"/>
          </a:p>
          <a:p>
            <a:r>
              <a:rPr lang="en-US" dirty="0" smtClean="0"/>
              <a:t>I </a:t>
            </a:r>
            <a:r>
              <a:rPr lang="en-US" dirty="0"/>
              <a:t>CELEBRATE Him (Psa. 28:6-7</a:t>
            </a:r>
            <a:r>
              <a:rPr lang="en-US" dirty="0" smtClean="0"/>
              <a:t>)</a:t>
            </a:r>
          </a:p>
          <a:p>
            <a:pPr lvl="1"/>
            <a:r>
              <a:rPr lang="en-US" dirty="0" smtClean="0"/>
              <a:t>Praising Him for His bountiful goodness (cf. Psa. 103:1-2)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586333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00"/>
                            </p:stCondLst>
                            <p:childTnLst>
                              <p:par>
                                <p:cTn id="3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000"/>
                            </p:stCondLst>
                            <p:childTnLst>
                              <p:par>
                                <p:cTn id="4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500"/>
                            </p:stCondLst>
                            <p:childTnLst>
                              <p:par>
                                <p:cTn id="4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500"/>
                            </p:stCondLst>
                            <p:childTnLst>
                              <p:par>
                                <p:cTn id="62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Is He Your Rock?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4073" y="1853737"/>
            <a:ext cx="8769927" cy="5004263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en-US" sz="3200" dirty="0" smtClean="0"/>
              <a:t>Believe that Jesus is God’s Son – John 20:30-31</a:t>
            </a:r>
          </a:p>
          <a:p>
            <a:pPr>
              <a:lnSpc>
                <a:spcPct val="100000"/>
              </a:lnSpc>
            </a:pPr>
            <a:r>
              <a:rPr lang="en-US" sz="3200" dirty="0" smtClean="0"/>
              <a:t>Repent of your sins and turn to God – Acts 3:19</a:t>
            </a:r>
          </a:p>
          <a:p>
            <a:pPr>
              <a:lnSpc>
                <a:spcPct val="100000"/>
              </a:lnSpc>
            </a:pPr>
            <a:r>
              <a:rPr lang="en-US" sz="3200" dirty="0" smtClean="0"/>
              <a:t>Confess your faith in Jesus – Romans 10:9-10</a:t>
            </a:r>
          </a:p>
          <a:p>
            <a:pPr>
              <a:lnSpc>
                <a:spcPct val="100000"/>
              </a:lnSpc>
            </a:pPr>
            <a:r>
              <a:rPr lang="en-US" sz="3200" dirty="0" smtClean="0"/>
              <a:t>Be immersed into Christ – Romans 6:3-4</a:t>
            </a:r>
          </a:p>
          <a:p>
            <a:pPr lvl="1">
              <a:lnSpc>
                <a:spcPct val="100000"/>
              </a:lnSpc>
            </a:pPr>
            <a:r>
              <a:rPr lang="en-US" sz="2800" dirty="0" smtClean="0"/>
              <a:t>God will forgive all of your sins – Acts 2:38</a:t>
            </a:r>
          </a:p>
          <a:p>
            <a:pPr lvl="1">
              <a:lnSpc>
                <a:spcPct val="100000"/>
              </a:lnSpc>
            </a:pPr>
            <a:r>
              <a:rPr lang="en-US" sz="2800" dirty="0" smtClean="0"/>
              <a:t>God will add you to His church – Acts 2:47</a:t>
            </a:r>
          </a:p>
          <a:p>
            <a:pPr lvl="1">
              <a:lnSpc>
                <a:spcPct val="100000"/>
              </a:lnSpc>
            </a:pPr>
            <a:r>
              <a:rPr lang="en-US" sz="2800" dirty="0" smtClean="0"/>
              <a:t>God will enroll you in heaven – Hebrews 12:23</a:t>
            </a:r>
          </a:p>
          <a:p>
            <a:pPr>
              <a:lnSpc>
                <a:spcPct val="100000"/>
              </a:lnSpc>
            </a:pPr>
            <a:r>
              <a:rPr lang="en-US" sz="3200" dirty="0" smtClean="0"/>
              <a:t>Serve Him faithfully – 1 Corinthians 15:58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3406171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3000"/>
                            </p:stCondLst>
                            <p:childTnLst>
                              <p:par>
                                <p:cTn id="4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3500"/>
                            </p:stCondLst>
                            <p:childTnLst>
                              <p:par>
                                <p:cTn id="4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177</TotalTime>
  <Words>328</Words>
  <Application>Microsoft Office PowerPoint</Application>
  <PresentationFormat>On-screen Show (4:3)</PresentationFormat>
  <Paragraphs>31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8" baseType="lpstr">
      <vt:lpstr>Arial</vt:lpstr>
      <vt:lpstr>Calibri</vt:lpstr>
      <vt:lpstr>Calibri Light</vt:lpstr>
      <vt:lpstr>Office Theme</vt:lpstr>
      <vt:lpstr>PowerPoint Presentation</vt:lpstr>
      <vt:lpstr>My Rock Is…</vt:lpstr>
      <vt:lpstr>My Response to My Rock Is…</vt:lpstr>
      <vt:lpstr>Is He Your Rock?</vt:lpstr>
    </vt:vector>
  </TitlesOfParts>
  <Company>Palm Beach Lakes church of Christ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David</dc:creator>
  <cp:lastModifiedBy>David</cp:lastModifiedBy>
  <cp:revision>7</cp:revision>
  <dcterms:created xsi:type="dcterms:W3CDTF">2015-12-20T18:12:40Z</dcterms:created>
  <dcterms:modified xsi:type="dcterms:W3CDTF">2015-12-20T21:11:43Z</dcterms:modified>
</cp:coreProperties>
</file>